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69" r:id="rId3"/>
    <p:sldId id="257" r:id="rId4"/>
    <p:sldId id="258" r:id="rId5"/>
    <p:sldId id="259" r:id="rId6"/>
    <p:sldId id="261" r:id="rId7"/>
    <p:sldId id="287" r:id="rId8"/>
    <p:sldId id="277" r:id="rId9"/>
    <p:sldId id="262" r:id="rId10"/>
    <p:sldId id="274" r:id="rId11"/>
    <p:sldId id="275" r:id="rId12"/>
    <p:sldId id="278" r:id="rId13"/>
    <p:sldId id="265" r:id="rId14"/>
    <p:sldId id="272" r:id="rId15"/>
    <p:sldId id="270" r:id="rId16"/>
    <p:sldId id="289" r:id="rId17"/>
    <p:sldId id="285" r:id="rId18"/>
    <p:sldId id="280" r:id="rId19"/>
    <p:sldId id="268" r:id="rId20"/>
    <p:sldId id="281" r:id="rId21"/>
    <p:sldId id="282" r:id="rId22"/>
    <p:sldId id="283" r:id="rId23"/>
    <p:sldId id="284" r:id="rId24"/>
    <p:sldId id="286" r:id="rId25"/>
    <p:sldId id="288" r:id="rId26"/>
    <p:sldId id="267" r:id="rId27"/>
    <p:sldId id="291" r:id="rId28"/>
    <p:sldId id="266"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02"/>
    <p:restoredTop sz="94687"/>
  </p:normalViewPr>
  <p:slideViewPr>
    <p:cSldViewPr snapToGrid="0" snapToObjects="1">
      <p:cViewPr varScale="1">
        <p:scale>
          <a:sx n="99" d="100"/>
          <a:sy n="99" d="100"/>
        </p:scale>
        <p:origin x="184"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_rels/data4.xml.rels><?xml version="1.0" encoding="UTF-8" standalone="yes"?>
<Relationships xmlns="http://schemas.openxmlformats.org/package/2006/relationships"><Relationship Id="rId3" Type="http://schemas.openxmlformats.org/officeDocument/2006/relationships/hyperlink" Target="http://www.kyoshin.bosai.go.jp/" TargetMode="External"/><Relationship Id="rId2" Type="http://schemas.openxmlformats.org/officeDocument/2006/relationships/hyperlink" Target="https://ngawest2.berkeley.edu/" TargetMode="External"/><Relationship Id="rId1" Type="http://schemas.openxmlformats.org/officeDocument/2006/relationships/hyperlink" Target="https://www.kaggle.com/c/LANL-Earthquake-Prediction/data" TargetMode="External"/></Relationships>
</file>

<file path=ppt/diagrams/_rels/data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ata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9.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4.xml.rels><?xml version="1.0" encoding="UTF-8" standalone="yes"?>
<Relationships xmlns="http://schemas.openxmlformats.org/package/2006/relationships"><Relationship Id="rId3" Type="http://schemas.openxmlformats.org/officeDocument/2006/relationships/hyperlink" Target="http://www.kyoshin.bosai.go.jp/" TargetMode="External"/><Relationship Id="rId2" Type="http://schemas.openxmlformats.org/officeDocument/2006/relationships/hyperlink" Target="https://ngawest2.berkeley.edu/" TargetMode="External"/><Relationship Id="rId1" Type="http://schemas.openxmlformats.org/officeDocument/2006/relationships/hyperlink" Target="https://www.kaggle.com/c/LANL-Earthquake-Prediction/data" TargetMode="External"/></Relationships>
</file>

<file path=ppt/diagrams/_rels/drawing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9.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40A29D99-9EBF-4BB5-BFBF-8822AA804719}"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1390F2CB-3378-4E37-91C3-635643517E17}">
      <dgm:prSet/>
      <dgm:spPr/>
      <dgm:t>
        <a:bodyPr/>
        <a:lstStyle/>
        <a:p>
          <a:r>
            <a:rPr lang="en-US"/>
            <a:t>Introduction</a:t>
          </a:r>
        </a:p>
      </dgm:t>
    </dgm:pt>
    <dgm:pt modelId="{06882D12-4C12-4753-B025-681ED14A07CC}" type="parTrans" cxnId="{217B3515-08DE-4D29-8D09-44D57EE6D615}">
      <dgm:prSet/>
      <dgm:spPr/>
      <dgm:t>
        <a:bodyPr/>
        <a:lstStyle/>
        <a:p>
          <a:endParaRPr lang="en-US"/>
        </a:p>
      </dgm:t>
    </dgm:pt>
    <dgm:pt modelId="{2C43594D-A3C9-49B7-994A-922CC13D2988}" type="sibTrans" cxnId="{217B3515-08DE-4D29-8D09-44D57EE6D615}">
      <dgm:prSet/>
      <dgm:spPr/>
      <dgm:t>
        <a:bodyPr/>
        <a:lstStyle/>
        <a:p>
          <a:endParaRPr lang="en-US"/>
        </a:p>
      </dgm:t>
    </dgm:pt>
    <dgm:pt modelId="{2FEDFEA2-1D6C-49BC-9AB1-61D037301992}">
      <dgm:prSet/>
      <dgm:spPr/>
      <dgm:t>
        <a:bodyPr/>
        <a:lstStyle/>
        <a:p>
          <a:r>
            <a:rPr lang="en-US"/>
            <a:t>Project Description</a:t>
          </a:r>
        </a:p>
      </dgm:t>
    </dgm:pt>
    <dgm:pt modelId="{E49D5ABB-BCDE-4BF7-8256-6C783F242688}" type="parTrans" cxnId="{F7E32795-F2F0-4CD2-B957-2ED7E5BAF2C3}">
      <dgm:prSet/>
      <dgm:spPr/>
      <dgm:t>
        <a:bodyPr/>
        <a:lstStyle/>
        <a:p>
          <a:endParaRPr lang="en-US"/>
        </a:p>
      </dgm:t>
    </dgm:pt>
    <dgm:pt modelId="{72E2CB0F-FA01-4BEC-B509-D82D898A84B7}" type="sibTrans" cxnId="{F7E32795-F2F0-4CD2-B957-2ED7E5BAF2C3}">
      <dgm:prSet/>
      <dgm:spPr/>
      <dgm:t>
        <a:bodyPr/>
        <a:lstStyle/>
        <a:p>
          <a:endParaRPr lang="en-US"/>
        </a:p>
      </dgm:t>
    </dgm:pt>
    <dgm:pt modelId="{158194BA-2778-4297-8B9D-663426683064}">
      <dgm:prSet/>
      <dgm:spPr/>
      <dgm:t>
        <a:bodyPr/>
        <a:lstStyle/>
        <a:p>
          <a:r>
            <a:rPr lang="en-US"/>
            <a:t>Dataset sourcing</a:t>
          </a:r>
        </a:p>
      </dgm:t>
    </dgm:pt>
    <dgm:pt modelId="{68FAE89F-CB1F-42CF-B0D9-829B5C96AFA1}" type="parTrans" cxnId="{DB4F69ED-1C08-45D7-9C6E-5C974A17AB07}">
      <dgm:prSet/>
      <dgm:spPr/>
      <dgm:t>
        <a:bodyPr/>
        <a:lstStyle/>
        <a:p>
          <a:endParaRPr lang="en-US"/>
        </a:p>
      </dgm:t>
    </dgm:pt>
    <dgm:pt modelId="{DCB018C1-0E6B-42C4-95EA-FA08E2E817C0}" type="sibTrans" cxnId="{DB4F69ED-1C08-45D7-9C6E-5C974A17AB07}">
      <dgm:prSet/>
      <dgm:spPr/>
      <dgm:t>
        <a:bodyPr/>
        <a:lstStyle/>
        <a:p>
          <a:endParaRPr lang="en-US"/>
        </a:p>
      </dgm:t>
    </dgm:pt>
    <dgm:pt modelId="{0922E0D2-F6B6-4D7E-826A-21AD170E4811}">
      <dgm:prSet/>
      <dgm:spPr/>
      <dgm:t>
        <a:bodyPr/>
        <a:lstStyle/>
        <a:p>
          <a:r>
            <a:rPr lang="en-US"/>
            <a:t>Sample Training Data</a:t>
          </a:r>
        </a:p>
      </dgm:t>
    </dgm:pt>
    <dgm:pt modelId="{0426C298-EEE2-4D2B-B576-4B4D19396572}" type="parTrans" cxnId="{A7952388-63CE-4CFB-A6DF-6FA3AB9997CA}">
      <dgm:prSet/>
      <dgm:spPr/>
      <dgm:t>
        <a:bodyPr/>
        <a:lstStyle/>
        <a:p>
          <a:endParaRPr lang="en-US"/>
        </a:p>
      </dgm:t>
    </dgm:pt>
    <dgm:pt modelId="{687BA2A4-29D3-444B-833D-5AFD4C60DEB1}" type="sibTrans" cxnId="{A7952388-63CE-4CFB-A6DF-6FA3AB9997CA}">
      <dgm:prSet/>
      <dgm:spPr/>
      <dgm:t>
        <a:bodyPr/>
        <a:lstStyle/>
        <a:p>
          <a:endParaRPr lang="en-US"/>
        </a:p>
      </dgm:t>
    </dgm:pt>
    <dgm:pt modelId="{80E73BC0-F8D6-4B9D-B717-458A68B50996}">
      <dgm:prSet/>
      <dgm:spPr/>
      <dgm:t>
        <a:bodyPr/>
        <a:lstStyle/>
        <a:p>
          <a:r>
            <a:rPr lang="en-US"/>
            <a:t>Test Data</a:t>
          </a:r>
        </a:p>
      </dgm:t>
    </dgm:pt>
    <dgm:pt modelId="{BF8256E7-279A-4578-BB64-2F14C909D2F5}" type="parTrans" cxnId="{FCDB5A9C-17A2-4714-B2A0-9710BC8F4278}">
      <dgm:prSet/>
      <dgm:spPr/>
      <dgm:t>
        <a:bodyPr/>
        <a:lstStyle/>
        <a:p>
          <a:endParaRPr lang="en-US"/>
        </a:p>
      </dgm:t>
    </dgm:pt>
    <dgm:pt modelId="{7EEFC2A9-4E2D-4551-BC1D-33C4F831FD2B}" type="sibTrans" cxnId="{FCDB5A9C-17A2-4714-B2A0-9710BC8F4278}">
      <dgm:prSet/>
      <dgm:spPr/>
      <dgm:t>
        <a:bodyPr/>
        <a:lstStyle/>
        <a:p>
          <a:endParaRPr lang="en-US"/>
        </a:p>
      </dgm:t>
    </dgm:pt>
    <dgm:pt modelId="{E2747BFA-F07F-4A76-8CAA-BDC4A4D1A76A}">
      <dgm:prSet/>
      <dgm:spPr/>
      <dgm:t>
        <a:bodyPr/>
        <a:lstStyle/>
        <a:p>
          <a:r>
            <a:rPr lang="en-US" dirty="0"/>
            <a:t>ETL</a:t>
          </a:r>
        </a:p>
      </dgm:t>
    </dgm:pt>
    <dgm:pt modelId="{D3187F15-412F-481E-997A-0D4E6096C27C}" type="parTrans" cxnId="{FCE5BABA-D109-42D8-A6AF-08EE4493A79B}">
      <dgm:prSet/>
      <dgm:spPr/>
      <dgm:t>
        <a:bodyPr/>
        <a:lstStyle/>
        <a:p>
          <a:endParaRPr lang="en-US"/>
        </a:p>
      </dgm:t>
    </dgm:pt>
    <dgm:pt modelId="{3902BDAC-703A-48CC-A987-6B42D41091A3}" type="sibTrans" cxnId="{FCE5BABA-D109-42D8-A6AF-08EE4493A79B}">
      <dgm:prSet/>
      <dgm:spPr/>
      <dgm:t>
        <a:bodyPr/>
        <a:lstStyle/>
        <a:p>
          <a:endParaRPr lang="en-US"/>
        </a:p>
      </dgm:t>
    </dgm:pt>
    <dgm:pt modelId="{6F1B1A49-624E-4D04-942B-FD3FD864CC71}">
      <dgm:prSet/>
      <dgm:spPr/>
      <dgm:t>
        <a:bodyPr/>
        <a:lstStyle/>
        <a:p>
          <a:r>
            <a:rPr lang="en-US" dirty="0"/>
            <a:t>Architecture </a:t>
          </a:r>
        </a:p>
      </dgm:t>
    </dgm:pt>
    <dgm:pt modelId="{279467F2-674A-4652-88B6-7695AAD465FD}" type="parTrans" cxnId="{1C19FC0E-380D-4EE8-95F8-FA1D9E949386}">
      <dgm:prSet/>
      <dgm:spPr/>
      <dgm:t>
        <a:bodyPr/>
        <a:lstStyle/>
        <a:p>
          <a:endParaRPr lang="en-US"/>
        </a:p>
      </dgm:t>
    </dgm:pt>
    <dgm:pt modelId="{989D555F-F44C-4FB8-9B93-715CC5D75151}" type="sibTrans" cxnId="{1C19FC0E-380D-4EE8-95F8-FA1D9E949386}">
      <dgm:prSet/>
      <dgm:spPr/>
      <dgm:t>
        <a:bodyPr/>
        <a:lstStyle/>
        <a:p>
          <a:endParaRPr lang="en-US"/>
        </a:p>
      </dgm:t>
    </dgm:pt>
    <dgm:pt modelId="{82843E48-63A4-4486-B936-1ABA6DE2DB36}">
      <dgm:prSet/>
      <dgm:spPr/>
      <dgm:t>
        <a:bodyPr/>
        <a:lstStyle/>
        <a:p>
          <a:r>
            <a:rPr lang="en-US" dirty="0"/>
            <a:t>Data Analysis and Visualization </a:t>
          </a:r>
        </a:p>
      </dgm:t>
    </dgm:pt>
    <dgm:pt modelId="{6885E513-22DD-49EC-96D8-F2EEF8D0ED37}" type="parTrans" cxnId="{D7A1705C-B9BA-4870-89BB-1265E1F4E379}">
      <dgm:prSet/>
      <dgm:spPr/>
      <dgm:t>
        <a:bodyPr/>
        <a:lstStyle/>
        <a:p>
          <a:endParaRPr lang="en-US"/>
        </a:p>
      </dgm:t>
    </dgm:pt>
    <dgm:pt modelId="{B2765DB9-012C-4433-9919-4D984AD26557}" type="sibTrans" cxnId="{D7A1705C-B9BA-4870-89BB-1265E1F4E379}">
      <dgm:prSet/>
      <dgm:spPr/>
      <dgm:t>
        <a:bodyPr/>
        <a:lstStyle/>
        <a:p>
          <a:endParaRPr lang="en-US"/>
        </a:p>
      </dgm:t>
    </dgm:pt>
    <dgm:pt modelId="{C5EA63CE-8150-401C-941E-4E898725AB17}">
      <dgm:prSet/>
      <dgm:spPr/>
      <dgm:t>
        <a:bodyPr/>
        <a:lstStyle/>
        <a:p>
          <a:r>
            <a:rPr lang="en-US" dirty="0"/>
            <a:t>Software &amp; Platform</a:t>
          </a:r>
        </a:p>
      </dgm:t>
    </dgm:pt>
    <dgm:pt modelId="{1F8DE0C6-C3C8-40CF-8799-B4EF4B21728B}" type="parTrans" cxnId="{B158E6E8-E26C-4F22-A15C-1B9CDDCD6053}">
      <dgm:prSet/>
      <dgm:spPr/>
      <dgm:t>
        <a:bodyPr/>
        <a:lstStyle/>
        <a:p>
          <a:endParaRPr lang="en-US"/>
        </a:p>
      </dgm:t>
    </dgm:pt>
    <dgm:pt modelId="{D5B1AE3F-F423-4791-B87D-BF55A8CF9A0F}" type="sibTrans" cxnId="{B158E6E8-E26C-4F22-A15C-1B9CDDCD6053}">
      <dgm:prSet/>
      <dgm:spPr/>
      <dgm:t>
        <a:bodyPr/>
        <a:lstStyle/>
        <a:p>
          <a:endParaRPr lang="en-US"/>
        </a:p>
      </dgm:t>
    </dgm:pt>
    <dgm:pt modelId="{04DEF5DE-9A0E-4887-8BBA-CD9F50E4A54C}">
      <dgm:prSet/>
      <dgm:spPr/>
      <dgm:t>
        <a:bodyPr/>
        <a:lstStyle/>
        <a:p>
          <a:r>
            <a:rPr lang="en-US"/>
            <a:t>Reference</a:t>
          </a:r>
        </a:p>
      </dgm:t>
    </dgm:pt>
    <dgm:pt modelId="{28BC391D-2C84-40B1-88E8-2607EDF9A767}" type="parTrans" cxnId="{66708B34-A80E-4A10-8134-3938856C8C98}">
      <dgm:prSet/>
      <dgm:spPr/>
      <dgm:t>
        <a:bodyPr/>
        <a:lstStyle/>
        <a:p>
          <a:endParaRPr lang="en-US"/>
        </a:p>
      </dgm:t>
    </dgm:pt>
    <dgm:pt modelId="{EBFF605E-5A04-4DC6-A9AE-33893818A2D7}" type="sibTrans" cxnId="{66708B34-A80E-4A10-8134-3938856C8C98}">
      <dgm:prSet/>
      <dgm:spPr/>
      <dgm:t>
        <a:bodyPr/>
        <a:lstStyle/>
        <a:p>
          <a:endParaRPr lang="en-US"/>
        </a:p>
      </dgm:t>
    </dgm:pt>
    <dgm:pt modelId="{B5335D9F-E308-8042-9656-F20557A61751}" type="pres">
      <dgm:prSet presAssocID="{40A29D99-9EBF-4BB5-BFBF-8822AA804719}" presName="vert0" presStyleCnt="0">
        <dgm:presLayoutVars>
          <dgm:dir/>
          <dgm:animOne val="branch"/>
          <dgm:animLvl val="lvl"/>
        </dgm:presLayoutVars>
      </dgm:prSet>
      <dgm:spPr/>
    </dgm:pt>
    <dgm:pt modelId="{7784CF6D-AFF1-C448-911F-D35FF0D87020}" type="pres">
      <dgm:prSet presAssocID="{1390F2CB-3378-4E37-91C3-635643517E17}" presName="thickLine" presStyleLbl="alignNode1" presStyleIdx="0" presStyleCnt="10"/>
      <dgm:spPr/>
    </dgm:pt>
    <dgm:pt modelId="{0AF80142-CC9C-F84F-ABCA-C49F2A078B01}" type="pres">
      <dgm:prSet presAssocID="{1390F2CB-3378-4E37-91C3-635643517E17}" presName="horz1" presStyleCnt="0"/>
      <dgm:spPr/>
    </dgm:pt>
    <dgm:pt modelId="{D9FF1B51-207A-F34B-A201-2E16D0FD05E2}" type="pres">
      <dgm:prSet presAssocID="{1390F2CB-3378-4E37-91C3-635643517E17}" presName="tx1" presStyleLbl="revTx" presStyleIdx="0" presStyleCnt="10"/>
      <dgm:spPr/>
    </dgm:pt>
    <dgm:pt modelId="{F3F90F40-BDA5-8542-B624-C93AF43E5D4C}" type="pres">
      <dgm:prSet presAssocID="{1390F2CB-3378-4E37-91C3-635643517E17}" presName="vert1" presStyleCnt="0"/>
      <dgm:spPr/>
    </dgm:pt>
    <dgm:pt modelId="{B8E8509A-46DF-E648-8BB3-09CC5284E14B}" type="pres">
      <dgm:prSet presAssocID="{2FEDFEA2-1D6C-49BC-9AB1-61D037301992}" presName="thickLine" presStyleLbl="alignNode1" presStyleIdx="1" presStyleCnt="10"/>
      <dgm:spPr/>
    </dgm:pt>
    <dgm:pt modelId="{3980256B-D793-5642-A246-1C060C79429F}" type="pres">
      <dgm:prSet presAssocID="{2FEDFEA2-1D6C-49BC-9AB1-61D037301992}" presName="horz1" presStyleCnt="0"/>
      <dgm:spPr/>
    </dgm:pt>
    <dgm:pt modelId="{38FA7A55-FDEE-5847-8837-E36849A72C87}" type="pres">
      <dgm:prSet presAssocID="{2FEDFEA2-1D6C-49BC-9AB1-61D037301992}" presName="tx1" presStyleLbl="revTx" presStyleIdx="1" presStyleCnt="10"/>
      <dgm:spPr/>
    </dgm:pt>
    <dgm:pt modelId="{C6B6D01F-756F-2E44-BB5E-8BC722968042}" type="pres">
      <dgm:prSet presAssocID="{2FEDFEA2-1D6C-49BC-9AB1-61D037301992}" presName="vert1" presStyleCnt="0"/>
      <dgm:spPr/>
    </dgm:pt>
    <dgm:pt modelId="{D0DE81F7-824C-D447-8D2D-0FDF71C42105}" type="pres">
      <dgm:prSet presAssocID="{158194BA-2778-4297-8B9D-663426683064}" presName="thickLine" presStyleLbl="alignNode1" presStyleIdx="2" presStyleCnt="10"/>
      <dgm:spPr/>
    </dgm:pt>
    <dgm:pt modelId="{F0C65DE0-798B-004E-81E5-8F2595ABC0D5}" type="pres">
      <dgm:prSet presAssocID="{158194BA-2778-4297-8B9D-663426683064}" presName="horz1" presStyleCnt="0"/>
      <dgm:spPr/>
    </dgm:pt>
    <dgm:pt modelId="{1619E583-4DC8-0F45-BEFE-8F0B2116F66E}" type="pres">
      <dgm:prSet presAssocID="{158194BA-2778-4297-8B9D-663426683064}" presName="tx1" presStyleLbl="revTx" presStyleIdx="2" presStyleCnt="10"/>
      <dgm:spPr/>
    </dgm:pt>
    <dgm:pt modelId="{9720F3FF-A467-5842-B1D1-1229AB995815}" type="pres">
      <dgm:prSet presAssocID="{158194BA-2778-4297-8B9D-663426683064}" presName="vert1" presStyleCnt="0"/>
      <dgm:spPr/>
    </dgm:pt>
    <dgm:pt modelId="{2823AD8E-6746-C44B-9108-0184D1912349}" type="pres">
      <dgm:prSet presAssocID="{0922E0D2-F6B6-4D7E-826A-21AD170E4811}" presName="thickLine" presStyleLbl="alignNode1" presStyleIdx="3" presStyleCnt="10"/>
      <dgm:spPr/>
    </dgm:pt>
    <dgm:pt modelId="{A32A0816-C259-374C-BD7A-C707BE1C2455}" type="pres">
      <dgm:prSet presAssocID="{0922E0D2-F6B6-4D7E-826A-21AD170E4811}" presName="horz1" presStyleCnt="0"/>
      <dgm:spPr/>
    </dgm:pt>
    <dgm:pt modelId="{F67319F7-81C1-C54A-B24A-D990B8C386B5}" type="pres">
      <dgm:prSet presAssocID="{0922E0D2-F6B6-4D7E-826A-21AD170E4811}" presName="tx1" presStyleLbl="revTx" presStyleIdx="3" presStyleCnt="10"/>
      <dgm:spPr/>
    </dgm:pt>
    <dgm:pt modelId="{C3CB27F6-1847-5540-A84F-8EA3DE595526}" type="pres">
      <dgm:prSet presAssocID="{0922E0D2-F6B6-4D7E-826A-21AD170E4811}" presName="vert1" presStyleCnt="0"/>
      <dgm:spPr/>
    </dgm:pt>
    <dgm:pt modelId="{FE1F3775-1377-C041-B744-22A8DAC3802B}" type="pres">
      <dgm:prSet presAssocID="{80E73BC0-F8D6-4B9D-B717-458A68B50996}" presName="thickLine" presStyleLbl="alignNode1" presStyleIdx="4" presStyleCnt="10"/>
      <dgm:spPr/>
    </dgm:pt>
    <dgm:pt modelId="{F68D1446-DAAB-A048-8E3F-AF0CC7F6B2C9}" type="pres">
      <dgm:prSet presAssocID="{80E73BC0-F8D6-4B9D-B717-458A68B50996}" presName="horz1" presStyleCnt="0"/>
      <dgm:spPr/>
    </dgm:pt>
    <dgm:pt modelId="{7C52D86B-EA05-B441-9B1A-A190A70A29A9}" type="pres">
      <dgm:prSet presAssocID="{80E73BC0-F8D6-4B9D-B717-458A68B50996}" presName="tx1" presStyleLbl="revTx" presStyleIdx="4" presStyleCnt="10"/>
      <dgm:spPr/>
    </dgm:pt>
    <dgm:pt modelId="{48EF14BC-6E69-C54E-9CB7-6A094E7707F9}" type="pres">
      <dgm:prSet presAssocID="{80E73BC0-F8D6-4B9D-B717-458A68B50996}" presName="vert1" presStyleCnt="0"/>
      <dgm:spPr/>
    </dgm:pt>
    <dgm:pt modelId="{E8C41373-3F52-E54B-A712-B559184AC215}" type="pres">
      <dgm:prSet presAssocID="{E2747BFA-F07F-4A76-8CAA-BDC4A4D1A76A}" presName="thickLine" presStyleLbl="alignNode1" presStyleIdx="5" presStyleCnt="10"/>
      <dgm:spPr/>
    </dgm:pt>
    <dgm:pt modelId="{4003C89A-DB90-BE4B-A38A-7EB21A2B9BC5}" type="pres">
      <dgm:prSet presAssocID="{E2747BFA-F07F-4A76-8CAA-BDC4A4D1A76A}" presName="horz1" presStyleCnt="0"/>
      <dgm:spPr/>
    </dgm:pt>
    <dgm:pt modelId="{184511B9-A285-2D4F-A759-B58C015324F7}" type="pres">
      <dgm:prSet presAssocID="{E2747BFA-F07F-4A76-8CAA-BDC4A4D1A76A}" presName="tx1" presStyleLbl="revTx" presStyleIdx="5" presStyleCnt="10"/>
      <dgm:spPr/>
    </dgm:pt>
    <dgm:pt modelId="{B419F3E7-D76A-AA45-83E1-611E6DF26040}" type="pres">
      <dgm:prSet presAssocID="{E2747BFA-F07F-4A76-8CAA-BDC4A4D1A76A}" presName="vert1" presStyleCnt="0"/>
      <dgm:spPr/>
    </dgm:pt>
    <dgm:pt modelId="{74945166-C4E6-0647-A8AA-AFECC7F8EF25}" type="pres">
      <dgm:prSet presAssocID="{6F1B1A49-624E-4D04-942B-FD3FD864CC71}" presName="thickLine" presStyleLbl="alignNode1" presStyleIdx="6" presStyleCnt="10"/>
      <dgm:spPr/>
    </dgm:pt>
    <dgm:pt modelId="{859D7A1A-102B-6740-AE2E-01F0DF5B0DED}" type="pres">
      <dgm:prSet presAssocID="{6F1B1A49-624E-4D04-942B-FD3FD864CC71}" presName="horz1" presStyleCnt="0"/>
      <dgm:spPr/>
    </dgm:pt>
    <dgm:pt modelId="{864C0D51-4F74-154A-9664-C7904E95BB3B}" type="pres">
      <dgm:prSet presAssocID="{6F1B1A49-624E-4D04-942B-FD3FD864CC71}" presName="tx1" presStyleLbl="revTx" presStyleIdx="6" presStyleCnt="10"/>
      <dgm:spPr/>
    </dgm:pt>
    <dgm:pt modelId="{9437D17D-6036-7441-A2EB-1A3A518EACC5}" type="pres">
      <dgm:prSet presAssocID="{6F1B1A49-624E-4D04-942B-FD3FD864CC71}" presName="vert1" presStyleCnt="0"/>
      <dgm:spPr/>
    </dgm:pt>
    <dgm:pt modelId="{F1D82856-D8E3-AB41-BC6C-0DDE31E56579}" type="pres">
      <dgm:prSet presAssocID="{82843E48-63A4-4486-B936-1ABA6DE2DB36}" presName="thickLine" presStyleLbl="alignNode1" presStyleIdx="7" presStyleCnt="10"/>
      <dgm:spPr/>
    </dgm:pt>
    <dgm:pt modelId="{01422434-6D78-7E44-8E39-F2D1A808B168}" type="pres">
      <dgm:prSet presAssocID="{82843E48-63A4-4486-B936-1ABA6DE2DB36}" presName="horz1" presStyleCnt="0"/>
      <dgm:spPr/>
    </dgm:pt>
    <dgm:pt modelId="{CB1A8810-8464-0C48-AC21-EC6B7CA34570}" type="pres">
      <dgm:prSet presAssocID="{82843E48-63A4-4486-B936-1ABA6DE2DB36}" presName="tx1" presStyleLbl="revTx" presStyleIdx="7" presStyleCnt="10"/>
      <dgm:spPr/>
    </dgm:pt>
    <dgm:pt modelId="{B0E42D3A-0EB3-D14D-8937-C328F1BC09BB}" type="pres">
      <dgm:prSet presAssocID="{82843E48-63A4-4486-B936-1ABA6DE2DB36}" presName="vert1" presStyleCnt="0"/>
      <dgm:spPr/>
    </dgm:pt>
    <dgm:pt modelId="{A35D7334-9F59-1A40-9EA4-B403E1134977}" type="pres">
      <dgm:prSet presAssocID="{C5EA63CE-8150-401C-941E-4E898725AB17}" presName="thickLine" presStyleLbl="alignNode1" presStyleIdx="8" presStyleCnt="10"/>
      <dgm:spPr/>
    </dgm:pt>
    <dgm:pt modelId="{C7ADF7DB-5AE5-FA46-96D1-4D4F7C4A10CC}" type="pres">
      <dgm:prSet presAssocID="{C5EA63CE-8150-401C-941E-4E898725AB17}" presName="horz1" presStyleCnt="0"/>
      <dgm:spPr/>
    </dgm:pt>
    <dgm:pt modelId="{2BC83A24-177A-A64F-8299-C9CB5CF428B6}" type="pres">
      <dgm:prSet presAssocID="{C5EA63CE-8150-401C-941E-4E898725AB17}" presName="tx1" presStyleLbl="revTx" presStyleIdx="8" presStyleCnt="10"/>
      <dgm:spPr/>
    </dgm:pt>
    <dgm:pt modelId="{BD9BB77E-8D9C-234D-8BFA-B9B9CCA6F35C}" type="pres">
      <dgm:prSet presAssocID="{C5EA63CE-8150-401C-941E-4E898725AB17}" presName="vert1" presStyleCnt="0"/>
      <dgm:spPr/>
    </dgm:pt>
    <dgm:pt modelId="{F4255FF1-C76E-2D43-9593-EE3D48C3A414}" type="pres">
      <dgm:prSet presAssocID="{04DEF5DE-9A0E-4887-8BBA-CD9F50E4A54C}" presName="thickLine" presStyleLbl="alignNode1" presStyleIdx="9" presStyleCnt="10"/>
      <dgm:spPr/>
    </dgm:pt>
    <dgm:pt modelId="{23FC1D73-5A47-5242-A7E9-96AE3FEF4AD0}" type="pres">
      <dgm:prSet presAssocID="{04DEF5DE-9A0E-4887-8BBA-CD9F50E4A54C}" presName="horz1" presStyleCnt="0"/>
      <dgm:spPr/>
    </dgm:pt>
    <dgm:pt modelId="{C89195AC-E2A5-7044-AAC6-488B4A7B1139}" type="pres">
      <dgm:prSet presAssocID="{04DEF5DE-9A0E-4887-8BBA-CD9F50E4A54C}" presName="tx1" presStyleLbl="revTx" presStyleIdx="9" presStyleCnt="10"/>
      <dgm:spPr/>
    </dgm:pt>
    <dgm:pt modelId="{66BA7617-80E6-8442-AF5C-62CA5986DC39}" type="pres">
      <dgm:prSet presAssocID="{04DEF5DE-9A0E-4887-8BBA-CD9F50E4A54C}" presName="vert1" presStyleCnt="0"/>
      <dgm:spPr/>
    </dgm:pt>
  </dgm:ptLst>
  <dgm:cxnLst>
    <dgm:cxn modelId="{359E5206-6435-324F-94D3-A7C9FCB0EDCE}" type="presOf" srcId="{1390F2CB-3378-4E37-91C3-635643517E17}" destId="{D9FF1B51-207A-F34B-A201-2E16D0FD05E2}" srcOrd="0" destOrd="0" presId="urn:microsoft.com/office/officeart/2008/layout/LinedList"/>
    <dgm:cxn modelId="{1C19FC0E-380D-4EE8-95F8-FA1D9E949386}" srcId="{40A29D99-9EBF-4BB5-BFBF-8822AA804719}" destId="{6F1B1A49-624E-4D04-942B-FD3FD864CC71}" srcOrd="6" destOrd="0" parTransId="{279467F2-674A-4652-88B6-7695AAD465FD}" sibTransId="{989D555F-F44C-4FB8-9B93-715CC5D75151}"/>
    <dgm:cxn modelId="{217B3515-08DE-4D29-8D09-44D57EE6D615}" srcId="{40A29D99-9EBF-4BB5-BFBF-8822AA804719}" destId="{1390F2CB-3378-4E37-91C3-635643517E17}" srcOrd="0" destOrd="0" parTransId="{06882D12-4C12-4753-B025-681ED14A07CC}" sibTransId="{2C43594D-A3C9-49B7-994A-922CC13D2988}"/>
    <dgm:cxn modelId="{66708B34-A80E-4A10-8134-3938856C8C98}" srcId="{40A29D99-9EBF-4BB5-BFBF-8822AA804719}" destId="{04DEF5DE-9A0E-4887-8BBA-CD9F50E4A54C}" srcOrd="9" destOrd="0" parTransId="{28BC391D-2C84-40B1-88E8-2607EDF9A767}" sibTransId="{EBFF605E-5A04-4DC6-A9AE-33893818A2D7}"/>
    <dgm:cxn modelId="{6A203D43-0C04-074B-A4BE-C853A6473B43}" type="presOf" srcId="{0922E0D2-F6B6-4D7E-826A-21AD170E4811}" destId="{F67319F7-81C1-C54A-B24A-D990B8C386B5}" srcOrd="0" destOrd="0" presId="urn:microsoft.com/office/officeart/2008/layout/LinedList"/>
    <dgm:cxn modelId="{BA39D249-E01E-DE41-9150-53EE3AC64C8F}" type="presOf" srcId="{40A29D99-9EBF-4BB5-BFBF-8822AA804719}" destId="{B5335D9F-E308-8042-9656-F20557A61751}" srcOrd="0" destOrd="0" presId="urn:microsoft.com/office/officeart/2008/layout/LinedList"/>
    <dgm:cxn modelId="{D7A1705C-B9BA-4870-89BB-1265E1F4E379}" srcId="{40A29D99-9EBF-4BB5-BFBF-8822AA804719}" destId="{82843E48-63A4-4486-B936-1ABA6DE2DB36}" srcOrd="7" destOrd="0" parTransId="{6885E513-22DD-49EC-96D8-F2EEF8D0ED37}" sibTransId="{B2765DB9-012C-4433-9919-4D984AD26557}"/>
    <dgm:cxn modelId="{495A5B80-CE12-604B-A1C0-F34505873CA0}" type="presOf" srcId="{C5EA63CE-8150-401C-941E-4E898725AB17}" destId="{2BC83A24-177A-A64F-8299-C9CB5CF428B6}" srcOrd="0" destOrd="0" presId="urn:microsoft.com/office/officeart/2008/layout/LinedList"/>
    <dgm:cxn modelId="{40073083-5A9F-3346-BD7F-01A32AE1EBEB}" type="presOf" srcId="{82843E48-63A4-4486-B936-1ABA6DE2DB36}" destId="{CB1A8810-8464-0C48-AC21-EC6B7CA34570}" srcOrd="0" destOrd="0" presId="urn:microsoft.com/office/officeart/2008/layout/LinedList"/>
    <dgm:cxn modelId="{A7952388-63CE-4CFB-A6DF-6FA3AB9997CA}" srcId="{40A29D99-9EBF-4BB5-BFBF-8822AA804719}" destId="{0922E0D2-F6B6-4D7E-826A-21AD170E4811}" srcOrd="3" destOrd="0" parTransId="{0426C298-EEE2-4D2B-B576-4B4D19396572}" sibTransId="{687BA2A4-29D3-444B-833D-5AFD4C60DEB1}"/>
    <dgm:cxn modelId="{F7E32795-F2F0-4CD2-B957-2ED7E5BAF2C3}" srcId="{40A29D99-9EBF-4BB5-BFBF-8822AA804719}" destId="{2FEDFEA2-1D6C-49BC-9AB1-61D037301992}" srcOrd="1" destOrd="0" parTransId="{E49D5ABB-BCDE-4BF7-8256-6C783F242688}" sibTransId="{72E2CB0F-FA01-4BEC-B509-D82D898A84B7}"/>
    <dgm:cxn modelId="{0F22B19A-822F-9D48-A343-E4BC52C45735}" type="presOf" srcId="{6F1B1A49-624E-4D04-942B-FD3FD864CC71}" destId="{864C0D51-4F74-154A-9664-C7904E95BB3B}" srcOrd="0" destOrd="0" presId="urn:microsoft.com/office/officeart/2008/layout/LinedList"/>
    <dgm:cxn modelId="{FCDB5A9C-17A2-4714-B2A0-9710BC8F4278}" srcId="{40A29D99-9EBF-4BB5-BFBF-8822AA804719}" destId="{80E73BC0-F8D6-4B9D-B717-458A68B50996}" srcOrd="4" destOrd="0" parTransId="{BF8256E7-279A-4578-BB64-2F14C909D2F5}" sibTransId="{7EEFC2A9-4E2D-4551-BC1D-33C4F831FD2B}"/>
    <dgm:cxn modelId="{7C42FCB3-53BF-2142-B5DC-087C37A8DF35}" type="presOf" srcId="{80E73BC0-F8D6-4B9D-B717-458A68B50996}" destId="{7C52D86B-EA05-B441-9B1A-A190A70A29A9}" srcOrd="0" destOrd="0" presId="urn:microsoft.com/office/officeart/2008/layout/LinedList"/>
    <dgm:cxn modelId="{FCE5BABA-D109-42D8-A6AF-08EE4493A79B}" srcId="{40A29D99-9EBF-4BB5-BFBF-8822AA804719}" destId="{E2747BFA-F07F-4A76-8CAA-BDC4A4D1A76A}" srcOrd="5" destOrd="0" parTransId="{D3187F15-412F-481E-997A-0D4E6096C27C}" sibTransId="{3902BDAC-703A-48CC-A987-6B42D41091A3}"/>
    <dgm:cxn modelId="{BB151AD7-DEBC-6747-9B12-D93C0F2EEF96}" type="presOf" srcId="{2FEDFEA2-1D6C-49BC-9AB1-61D037301992}" destId="{38FA7A55-FDEE-5847-8837-E36849A72C87}" srcOrd="0" destOrd="0" presId="urn:microsoft.com/office/officeart/2008/layout/LinedList"/>
    <dgm:cxn modelId="{D73372D7-ED5A-1D46-BA7F-CDC36CF7A952}" type="presOf" srcId="{04DEF5DE-9A0E-4887-8BBA-CD9F50E4A54C}" destId="{C89195AC-E2A5-7044-AAC6-488B4A7B1139}" srcOrd="0" destOrd="0" presId="urn:microsoft.com/office/officeart/2008/layout/LinedList"/>
    <dgm:cxn modelId="{B158E6E8-E26C-4F22-A15C-1B9CDDCD6053}" srcId="{40A29D99-9EBF-4BB5-BFBF-8822AA804719}" destId="{C5EA63CE-8150-401C-941E-4E898725AB17}" srcOrd="8" destOrd="0" parTransId="{1F8DE0C6-C3C8-40CF-8799-B4EF4B21728B}" sibTransId="{D5B1AE3F-F423-4791-B87D-BF55A8CF9A0F}"/>
    <dgm:cxn modelId="{019B6CE9-13D1-614B-A985-E69167070C2E}" type="presOf" srcId="{E2747BFA-F07F-4A76-8CAA-BDC4A4D1A76A}" destId="{184511B9-A285-2D4F-A759-B58C015324F7}" srcOrd="0" destOrd="0" presId="urn:microsoft.com/office/officeart/2008/layout/LinedList"/>
    <dgm:cxn modelId="{DB4F69ED-1C08-45D7-9C6E-5C974A17AB07}" srcId="{40A29D99-9EBF-4BB5-BFBF-8822AA804719}" destId="{158194BA-2778-4297-8B9D-663426683064}" srcOrd="2" destOrd="0" parTransId="{68FAE89F-CB1F-42CF-B0D9-829B5C96AFA1}" sibTransId="{DCB018C1-0E6B-42C4-95EA-FA08E2E817C0}"/>
    <dgm:cxn modelId="{7B0A42F9-8B27-D049-AABE-943104694988}" type="presOf" srcId="{158194BA-2778-4297-8B9D-663426683064}" destId="{1619E583-4DC8-0F45-BEFE-8F0B2116F66E}" srcOrd="0" destOrd="0" presId="urn:microsoft.com/office/officeart/2008/layout/LinedList"/>
    <dgm:cxn modelId="{9D673939-7A29-314A-A09F-CB6EFE8EB210}" type="presParOf" srcId="{B5335D9F-E308-8042-9656-F20557A61751}" destId="{7784CF6D-AFF1-C448-911F-D35FF0D87020}" srcOrd="0" destOrd="0" presId="urn:microsoft.com/office/officeart/2008/layout/LinedList"/>
    <dgm:cxn modelId="{56E5EAB7-9F04-F944-83DD-FBB55DE0CF6B}" type="presParOf" srcId="{B5335D9F-E308-8042-9656-F20557A61751}" destId="{0AF80142-CC9C-F84F-ABCA-C49F2A078B01}" srcOrd="1" destOrd="0" presId="urn:microsoft.com/office/officeart/2008/layout/LinedList"/>
    <dgm:cxn modelId="{8690A8B5-B6BE-4741-8759-FE95F78FDB3C}" type="presParOf" srcId="{0AF80142-CC9C-F84F-ABCA-C49F2A078B01}" destId="{D9FF1B51-207A-F34B-A201-2E16D0FD05E2}" srcOrd="0" destOrd="0" presId="urn:microsoft.com/office/officeart/2008/layout/LinedList"/>
    <dgm:cxn modelId="{D492632B-737A-2848-8371-489D4A9C2FC5}" type="presParOf" srcId="{0AF80142-CC9C-F84F-ABCA-C49F2A078B01}" destId="{F3F90F40-BDA5-8542-B624-C93AF43E5D4C}" srcOrd="1" destOrd="0" presId="urn:microsoft.com/office/officeart/2008/layout/LinedList"/>
    <dgm:cxn modelId="{8F8ACC79-9A6F-FB4E-B4E3-ED53AD864856}" type="presParOf" srcId="{B5335D9F-E308-8042-9656-F20557A61751}" destId="{B8E8509A-46DF-E648-8BB3-09CC5284E14B}" srcOrd="2" destOrd="0" presId="urn:microsoft.com/office/officeart/2008/layout/LinedList"/>
    <dgm:cxn modelId="{9C7AC749-3F6E-6E4A-8E8E-962934E07275}" type="presParOf" srcId="{B5335D9F-E308-8042-9656-F20557A61751}" destId="{3980256B-D793-5642-A246-1C060C79429F}" srcOrd="3" destOrd="0" presId="urn:microsoft.com/office/officeart/2008/layout/LinedList"/>
    <dgm:cxn modelId="{6757AC9D-8299-E74E-8FA9-9BB91E58A396}" type="presParOf" srcId="{3980256B-D793-5642-A246-1C060C79429F}" destId="{38FA7A55-FDEE-5847-8837-E36849A72C87}" srcOrd="0" destOrd="0" presId="urn:microsoft.com/office/officeart/2008/layout/LinedList"/>
    <dgm:cxn modelId="{ACC09514-D459-8A45-AC50-5556BFDEAC4A}" type="presParOf" srcId="{3980256B-D793-5642-A246-1C060C79429F}" destId="{C6B6D01F-756F-2E44-BB5E-8BC722968042}" srcOrd="1" destOrd="0" presId="urn:microsoft.com/office/officeart/2008/layout/LinedList"/>
    <dgm:cxn modelId="{B5614ED0-95C3-364B-871A-2C672CA27749}" type="presParOf" srcId="{B5335D9F-E308-8042-9656-F20557A61751}" destId="{D0DE81F7-824C-D447-8D2D-0FDF71C42105}" srcOrd="4" destOrd="0" presId="urn:microsoft.com/office/officeart/2008/layout/LinedList"/>
    <dgm:cxn modelId="{26479669-65A7-6A48-8505-03CE99E8C4C2}" type="presParOf" srcId="{B5335D9F-E308-8042-9656-F20557A61751}" destId="{F0C65DE0-798B-004E-81E5-8F2595ABC0D5}" srcOrd="5" destOrd="0" presId="urn:microsoft.com/office/officeart/2008/layout/LinedList"/>
    <dgm:cxn modelId="{B7D204F2-0712-D942-96E9-2EE4A65F6110}" type="presParOf" srcId="{F0C65DE0-798B-004E-81E5-8F2595ABC0D5}" destId="{1619E583-4DC8-0F45-BEFE-8F0B2116F66E}" srcOrd="0" destOrd="0" presId="urn:microsoft.com/office/officeart/2008/layout/LinedList"/>
    <dgm:cxn modelId="{B698C5E0-87B9-B343-ADCE-86EEDCAF69A7}" type="presParOf" srcId="{F0C65DE0-798B-004E-81E5-8F2595ABC0D5}" destId="{9720F3FF-A467-5842-B1D1-1229AB995815}" srcOrd="1" destOrd="0" presId="urn:microsoft.com/office/officeart/2008/layout/LinedList"/>
    <dgm:cxn modelId="{BD615C7F-27F8-524A-A9DF-E8E5411B5C11}" type="presParOf" srcId="{B5335D9F-E308-8042-9656-F20557A61751}" destId="{2823AD8E-6746-C44B-9108-0184D1912349}" srcOrd="6" destOrd="0" presId="urn:microsoft.com/office/officeart/2008/layout/LinedList"/>
    <dgm:cxn modelId="{9D119A23-207E-DE4B-B25D-CF7C76A3D4C7}" type="presParOf" srcId="{B5335D9F-E308-8042-9656-F20557A61751}" destId="{A32A0816-C259-374C-BD7A-C707BE1C2455}" srcOrd="7" destOrd="0" presId="urn:microsoft.com/office/officeart/2008/layout/LinedList"/>
    <dgm:cxn modelId="{D4ED3AE3-BD95-F54B-B8DF-D1DA812CFF20}" type="presParOf" srcId="{A32A0816-C259-374C-BD7A-C707BE1C2455}" destId="{F67319F7-81C1-C54A-B24A-D990B8C386B5}" srcOrd="0" destOrd="0" presId="urn:microsoft.com/office/officeart/2008/layout/LinedList"/>
    <dgm:cxn modelId="{1A423087-7757-144E-B0D2-BFC33913DAE3}" type="presParOf" srcId="{A32A0816-C259-374C-BD7A-C707BE1C2455}" destId="{C3CB27F6-1847-5540-A84F-8EA3DE595526}" srcOrd="1" destOrd="0" presId="urn:microsoft.com/office/officeart/2008/layout/LinedList"/>
    <dgm:cxn modelId="{10A748EA-5C90-A743-98B6-7E6975194333}" type="presParOf" srcId="{B5335D9F-E308-8042-9656-F20557A61751}" destId="{FE1F3775-1377-C041-B744-22A8DAC3802B}" srcOrd="8" destOrd="0" presId="urn:microsoft.com/office/officeart/2008/layout/LinedList"/>
    <dgm:cxn modelId="{C406011B-FE52-9241-AFEC-9549EE54FD3B}" type="presParOf" srcId="{B5335D9F-E308-8042-9656-F20557A61751}" destId="{F68D1446-DAAB-A048-8E3F-AF0CC7F6B2C9}" srcOrd="9" destOrd="0" presId="urn:microsoft.com/office/officeart/2008/layout/LinedList"/>
    <dgm:cxn modelId="{38BCEC40-D781-D34D-8E58-F4CDE4905E35}" type="presParOf" srcId="{F68D1446-DAAB-A048-8E3F-AF0CC7F6B2C9}" destId="{7C52D86B-EA05-B441-9B1A-A190A70A29A9}" srcOrd="0" destOrd="0" presId="urn:microsoft.com/office/officeart/2008/layout/LinedList"/>
    <dgm:cxn modelId="{005D6AD2-BE54-FB41-8ED9-A89F06D107B7}" type="presParOf" srcId="{F68D1446-DAAB-A048-8E3F-AF0CC7F6B2C9}" destId="{48EF14BC-6E69-C54E-9CB7-6A094E7707F9}" srcOrd="1" destOrd="0" presId="urn:microsoft.com/office/officeart/2008/layout/LinedList"/>
    <dgm:cxn modelId="{DC5B5767-9329-7A4F-8024-F3FEE9F0E098}" type="presParOf" srcId="{B5335D9F-E308-8042-9656-F20557A61751}" destId="{E8C41373-3F52-E54B-A712-B559184AC215}" srcOrd="10" destOrd="0" presId="urn:microsoft.com/office/officeart/2008/layout/LinedList"/>
    <dgm:cxn modelId="{B4996801-12A1-8543-AFAD-2DF122D13217}" type="presParOf" srcId="{B5335D9F-E308-8042-9656-F20557A61751}" destId="{4003C89A-DB90-BE4B-A38A-7EB21A2B9BC5}" srcOrd="11" destOrd="0" presId="urn:microsoft.com/office/officeart/2008/layout/LinedList"/>
    <dgm:cxn modelId="{7AD6422B-B00D-7D4F-80A6-D90E499D0077}" type="presParOf" srcId="{4003C89A-DB90-BE4B-A38A-7EB21A2B9BC5}" destId="{184511B9-A285-2D4F-A759-B58C015324F7}" srcOrd="0" destOrd="0" presId="urn:microsoft.com/office/officeart/2008/layout/LinedList"/>
    <dgm:cxn modelId="{78BD6662-032C-A647-84B2-55EA4641C897}" type="presParOf" srcId="{4003C89A-DB90-BE4B-A38A-7EB21A2B9BC5}" destId="{B419F3E7-D76A-AA45-83E1-611E6DF26040}" srcOrd="1" destOrd="0" presId="urn:microsoft.com/office/officeart/2008/layout/LinedList"/>
    <dgm:cxn modelId="{64742FDC-5692-154B-B5EA-98FE3E1864D4}" type="presParOf" srcId="{B5335D9F-E308-8042-9656-F20557A61751}" destId="{74945166-C4E6-0647-A8AA-AFECC7F8EF25}" srcOrd="12" destOrd="0" presId="urn:microsoft.com/office/officeart/2008/layout/LinedList"/>
    <dgm:cxn modelId="{EBBEE5A4-562D-7B4C-9E5B-4F5A7EC0601E}" type="presParOf" srcId="{B5335D9F-E308-8042-9656-F20557A61751}" destId="{859D7A1A-102B-6740-AE2E-01F0DF5B0DED}" srcOrd="13" destOrd="0" presId="urn:microsoft.com/office/officeart/2008/layout/LinedList"/>
    <dgm:cxn modelId="{B90CB9C6-D975-184C-8D27-B1EDDB9D1C0C}" type="presParOf" srcId="{859D7A1A-102B-6740-AE2E-01F0DF5B0DED}" destId="{864C0D51-4F74-154A-9664-C7904E95BB3B}" srcOrd="0" destOrd="0" presId="urn:microsoft.com/office/officeart/2008/layout/LinedList"/>
    <dgm:cxn modelId="{8AA39D61-F1A1-A240-AD30-22CF24D14836}" type="presParOf" srcId="{859D7A1A-102B-6740-AE2E-01F0DF5B0DED}" destId="{9437D17D-6036-7441-A2EB-1A3A518EACC5}" srcOrd="1" destOrd="0" presId="urn:microsoft.com/office/officeart/2008/layout/LinedList"/>
    <dgm:cxn modelId="{C44078E3-0F80-2A4B-8156-A50F47318F64}" type="presParOf" srcId="{B5335D9F-E308-8042-9656-F20557A61751}" destId="{F1D82856-D8E3-AB41-BC6C-0DDE31E56579}" srcOrd="14" destOrd="0" presId="urn:microsoft.com/office/officeart/2008/layout/LinedList"/>
    <dgm:cxn modelId="{7D58AE8D-DABA-E04F-A183-768E25C585F5}" type="presParOf" srcId="{B5335D9F-E308-8042-9656-F20557A61751}" destId="{01422434-6D78-7E44-8E39-F2D1A808B168}" srcOrd="15" destOrd="0" presId="urn:microsoft.com/office/officeart/2008/layout/LinedList"/>
    <dgm:cxn modelId="{4D705833-8168-F24B-81BA-4C84794C7370}" type="presParOf" srcId="{01422434-6D78-7E44-8E39-F2D1A808B168}" destId="{CB1A8810-8464-0C48-AC21-EC6B7CA34570}" srcOrd="0" destOrd="0" presId="urn:microsoft.com/office/officeart/2008/layout/LinedList"/>
    <dgm:cxn modelId="{BC383789-3E80-D742-8C15-9E082C48ABF8}" type="presParOf" srcId="{01422434-6D78-7E44-8E39-F2D1A808B168}" destId="{B0E42D3A-0EB3-D14D-8937-C328F1BC09BB}" srcOrd="1" destOrd="0" presId="urn:microsoft.com/office/officeart/2008/layout/LinedList"/>
    <dgm:cxn modelId="{75204395-DB34-E444-A5EB-24A911C46223}" type="presParOf" srcId="{B5335D9F-E308-8042-9656-F20557A61751}" destId="{A35D7334-9F59-1A40-9EA4-B403E1134977}" srcOrd="16" destOrd="0" presId="urn:microsoft.com/office/officeart/2008/layout/LinedList"/>
    <dgm:cxn modelId="{B2256CD1-B80F-424D-984A-9FC1AB4ACEDB}" type="presParOf" srcId="{B5335D9F-E308-8042-9656-F20557A61751}" destId="{C7ADF7DB-5AE5-FA46-96D1-4D4F7C4A10CC}" srcOrd="17" destOrd="0" presId="urn:microsoft.com/office/officeart/2008/layout/LinedList"/>
    <dgm:cxn modelId="{C3F7BCC6-A157-564C-8F31-162455489E9D}" type="presParOf" srcId="{C7ADF7DB-5AE5-FA46-96D1-4D4F7C4A10CC}" destId="{2BC83A24-177A-A64F-8299-C9CB5CF428B6}" srcOrd="0" destOrd="0" presId="urn:microsoft.com/office/officeart/2008/layout/LinedList"/>
    <dgm:cxn modelId="{F78E490A-D10E-5644-9D88-8B485EA4CB4C}" type="presParOf" srcId="{C7ADF7DB-5AE5-FA46-96D1-4D4F7C4A10CC}" destId="{BD9BB77E-8D9C-234D-8BFA-B9B9CCA6F35C}" srcOrd="1" destOrd="0" presId="urn:microsoft.com/office/officeart/2008/layout/LinedList"/>
    <dgm:cxn modelId="{B2ACADBE-27C3-A749-BB37-328274F5FA0C}" type="presParOf" srcId="{B5335D9F-E308-8042-9656-F20557A61751}" destId="{F4255FF1-C76E-2D43-9593-EE3D48C3A414}" srcOrd="18" destOrd="0" presId="urn:microsoft.com/office/officeart/2008/layout/LinedList"/>
    <dgm:cxn modelId="{5C9E63F7-E2B3-CB43-8C35-BC0F8BB576C5}" type="presParOf" srcId="{B5335D9F-E308-8042-9656-F20557A61751}" destId="{23FC1D73-5A47-5242-A7E9-96AE3FEF4AD0}" srcOrd="19" destOrd="0" presId="urn:microsoft.com/office/officeart/2008/layout/LinedList"/>
    <dgm:cxn modelId="{C0EDB43F-128B-8744-A480-BCA8D44A6290}" type="presParOf" srcId="{23FC1D73-5A47-5242-A7E9-96AE3FEF4AD0}" destId="{C89195AC-E2A5-7044-AAC6-488B4A7B1139}" srcOrd="0" destOrd="0" presId="urn:microsoft.com/office/officeart/2008/layout/LinedList"/>
    <dgm:cxn modelId="{9CFACF3A-A4C5-8C49-9983-E2E57C47AAA6}" type="presParOf" srcId="{23FC1D73-5A47-5242-A7E9-96AE3FEF4AD0}" destId="{66BA7617-80E6-8442-AF5C-62CA5986DC3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6AF1726-DC5E-428F-8A4C-2C80A1EBBBCF}"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1129C57D-4B8D-4F5B-AF58-AEA7C736CD0D}">
      <dgm:prSet/>
      <dgm:spPr/>
      <dgm:t>
        <a:bodyPr/>
        <a:lstStyle/>
        <a:p>
          <a:r>
            <a:rPr lang="en-US"/>
            <a:t>arxiv.org/abs/1702.05774: Machine Learning Predicts Laboratory Earthquakes</a:t>
          </a:r>
        </a:p>
      </dgm:t>
    </dgm:pt>
    <dgm:pt modelId="{6895995D-EA23-415A-9C44-7EB51B81B412}" type="parTrans" cxnId="{70BBA08A-80BE-452E-96DF-DAE284E70F4D}">
      <dgm:prSet/>
      <dgm:spPr/>
      <dgm:t>
        <a:bodyPr/>
        <a:lstStyle/>
        <a:p>
          <a:endParaRPr lang="en-US"/>
        </a:p>
      </dgm:t>
    </dgm:pt>
    <dgm:pt modelId="{E78C8BAC-58E1-4C2F-A152-9B3EA1E1435D}" type="sibTrans" cxnId="{70BBA08A-80BE-452E-96DF-DAE284E70F4D}">
      <dgm:prSet/>
      <dgm:spPr/>
      <dgm:t>
        <a:bodyPr/>
        <a:lstStyle/>
        <a:p>
          <a:endParaRPr lang="en-US"/>
        </a:p>
      </dgm:t>
    </dgm:pt>
    <dgm:pt modelId="{92EE1AE1-2FE0-48FE-A929-1F14E023978A}">
      <dgm:prSet/>
      <dgm:spPr/>
      <dgm:t>
        <a:bodyPr/>
        <a:lstStyle/>
        <a:p>
          <a:r>
            <a:rPr lang="en-US"/>
            <a:t>https://www.technologyreview.com/s/603785/machine-learning-algorithm-predicts-laboratory-earthquakes/</a:t>
          </a:r>
        </a:p>
      </dgm:t>
    </dgm:pt>
    <dgm:pt modelId="{C8D2859C-4668-46BC-9940-2FC759B15A84}" type="parTrans" cxnId="{A62D740C-90E5-49E2-BFD2-92A3958791BE}">
      <dgm:prSet/>
      <dgm:spPr/>
      <dgm:t>
        <a:bodyPr/>
        <a:lstStyle/>
        <a:p>
          <a:endParaRPr lang="en-US"/>
        </a:p>
      </dgm:t>
    </dgm:pt>
    <dgm:pt modelId="{01B248CB-5A46-42B8-9318-E5E1C7C92CA6}" type="sibTrans" cxnId="{A62D740C-90E5-49E2-BFD2-92A3958791BE}">
      <dgm:prSet/>
      <dgm:spPr/>
      <dgm:t>
        <a:bodyPr/>
        <a:lstStyle/>
        <a:p>
          <a:endParaRPr lang="en-US"/>
        </a:p>
      </dgm:t>
    </dgm:pt>
    <dgm:pt modelId="{B83DBC4C-4072-4E61-A15F-730013B6691A}">
      <dgm:prSet/>
      <dgm:spPr/>
      <dgm:t>
        <a:bodyPr/>
        <a:lstStyle/>
        <a:p>
          <a:r>
            <a:rPr lang="en-US"/>
            <a:t>Thi Lu, Ngo &amp; Rodkin, Mikhail &amp; Viet Phuong, Tran &amp; Thi Thu Hang, Phung &amp; Quang, Nguyen &amp; Hoan, Vu. (2016). Algorithm and program for earthquake prediction based on the geological, geophysical, geomorphological and seismic data. VIETNAM JOURNAL OF EARTH SCIENCES. 38. 10.15625/0866-7187/38/3/8708.</a:t>
          </a:r>
        </a:p>
      </dgm:t>
    </dgm:pt>
    <dgm:pt modelId="{07333B46-AF48-4F60-9A8B-D8A93003DDA9}" type="parTrans" cxnId="{7257FE71-36F0-4063-BB2B-78099B10B64F}">
      <dgm:prSet/>
      <dgm:spPr/>
      <dgm:t>
        <a:bodyPr/>
        <a:lstStyle/>
        <a:p>
          <a:endParaRPr lang="en-US"/>
        </a:p>
      </dgm:t>
    </dgm:pt>
    <dgm:pt modelId="{F96AEFDA-D499-4FD2-B24A-07AF3E6DAF0E}" type="sibTrans" cxnId="{7257FE71-36F0-4063-BB2B-78099B10B64F}">
      <dgm:prSet/>
      <dgm:spPr/>
      <dgm:t>
        <a:bodyPr/>
        <a:lstStyle/>
        <a:p>
          <a:endParaRPr lang="en-US"/>
        </a:p>
      </dgm:t>
    </dgm:pt>
    <dgm:pt modelId="{712426FA-B850-4901-B862-FDE412169219}">
      <dgm:prSet/>
      <dgm:spPr/>
      <dgm:t>
        <a:bodyPr/>
        <a:lstStyle/>
        <a:p>
          <a:r>
            <a:rPr lang="en-US"/>
            <a:t>Rouet‐Leduc, B., Hulbert, C., Lubbers, N., Barros, K., Humphreys, C. J., &amp; Johnson, P. A. ( 2017). Machine learning predicts laboratory earthquakes. Geophysical Research Letters, 44, 9276– 9282. https://doi.org/10.1002/2017GL074677</a:t>
          </a:r>
        </a:p>
      </dgm:t>
    </dgm:pt>
    <dgm:pt modelId="{C96CC952-85E8-461C-BE4A-47E0817E76BF}" type="parTrans" cxnId="{4BFD1365-A2F9-4264-83A0-E58CA0E5C34D}">
      <dgm:prSet/>
      <dgm:spPr/>
      <dgm:t>
        <a:bodyPr/>
        <a:lstStyle/>
        <a:p>
          <a:endParaRPr lang="en-US"/>
        </a:p>
      </dgm:t>
    </dgm:pt>
    <dgm:pt modelId="{D93D4658-87A8-4AD7-99FE-FB2299C16F43}" type="sibTrans" cxnId="{4BFD1365-A2F9-4264-83A0-E58CA0E5C34D}">
      <dgm:prSet/>
      <dgm:spPr/>
      <dgm:t>
        <a:bodyPr/>
        <a:lstStyle/>
        <a:p>
          <a:endParaRPr lang="en-US"/>
        </a:p>
      </dgm:t>
    </dgm:pt>
    <dgm:pt modelId="{67CF7E9A-B047-9747-9A06-514654300D7B}" type="pres">
      <dgm:prSet presAssocID="{96AF1726-DC5E-428F-8A4C-2C80A1EBBBCF}" presName="vert0" presStyleCnt="0">
        <dgm:presLayoutVars>
          <dgm:dir/>
          <dgm:animOne val="branch"/>
          <dgm:animLvl val="lvl"/>
        </dgm:presLayoutVars>
      </dgm:prSet>
      <dgm:spPr/>
    </dgm:pt>
    <dgm:pt modelId="{AC5C87C8-80C3-CC4D-AA99-E9AB814102A6}" type="pres">
      <dgm:prSet presAssocID="{1129C57D-4B8D-4F5B-AF58-AEA7C736CD0D}" presName="thickLine" presStyleLbl="alignNode1" presStyleIdx="0" presStyleCnt="4"/>
      <dgm:spPr/>
    </dgm:pt>
    <dgm:pt modelId="{743C2D43-09F4-1646-BBC1-6BAD8946EE06}" type="pres">
      <dgm:prSet presAssocID="{1129C57D-4B8D-4F5B-AF58-AEA7C736CD0D}" presName="horz1" presStyleCnt="0"/>
      <dgm:spPr/>
    </dgm:pt>
    <dgm:pt modelId="{0F053B18-0A73-3E49-B89A-38CBEB22E550}" type="pres">
      <dgm:prSet presAssocID="{1129C57D-4B8D-4F5B-AF58-AEA7C736CD0D}" presName="tx1" presStyleLbl="revTx" presStyleIdx="0" presStyleCnt="4"/>
      <dgm:spPr/>
    </dgm:pt>
    <dgm:pt modelId="{811884DA-FDE1-414E-8083-EF5FCB2A1570}" type="pres">
      <dgm:prSet presAssocID="{1129C57D-4B8D-4F5B-AF58-AEA7C736CD0D}" presName="vert1" presStyleCnt="0"/>
      <dgm:spPr/>
    </dgm:pt>
    <dgm:pt modelId="{45C88E93-5BCE-2D43-B377-4B70A422C54E}" type="pres">
      <dgm:prSet presAssocID="{92EE1AE1-2FE0-48FE-A929-1F14E023978A}" presName="thickLine" presStyleLbl="alignNode1" presStyleIdx="1" presStyleCnt="4"/>
      <dgm:spPr/>
    </dgm:pt>
    <dgm:pt modelId="{D4FC0272-C1FA-104F-8F5E-42FDB343145A}" type="pres">
      <dgm:prSet presAssocID="{92EE1AE1-2FE0-48FE-A929-1F14E023978A}" presName="horz1" presStyleCnt="0"/>
      <dgm:spPr/>
    </dgm:pt>
    <dgm:pt modelId="{1DE94D34-5DAA-8748-84D5-8AE63D525E6F}" type="pres">
      <dgm:prSet presAssocID="{92EE1AE1-2FE0-48FE-A929-1F14E023978A}" presName="tx1" presStyleLbl="revTx" presStyleIdx="1" presStyleCnt="4"/>
      <dgm:spPr/>
    </dgm:pt>
    <dgm:pt modelId="{4BCD8FA8-91BD-F748-BCA5-CB2112616FFB}" type="pres">
      <dgm:prSet presAssocID="{92EE1AE1-2FE0-48FE-A929-1F14E023978A}" presName="vert1" presStyleCnt="0"/>
      <dgm:spPr/>
    </dgm:pt>
    <dgm:pt modelId="{141368F0-2AA4-E04C-9CFE-295321D9D772}" type="pres">
      <dgm:prSet presAssocID="{B83DBC4C-4072-4E61-A15F-730013B6691A}" presName="thickLine" presStyleLbl="alignNode1" presStyleIdx="2" presStyleCnt="4"/>
      <dgm:spPr/>
    </dgm:pt>
    <dgm:pt modelId="{FD1FB1DD-95DF-C641-BB28-37B69C65A11B}" type="pres">
      <dgm:prSet presAssocID="{B83DBC4C-4072-4E61-A15F-730013B6691A}" presName="horz1" presStyleCnt="0"/>
      <dgm:spPr/>
    </dgm:pt>
    <dgm:pt modelId="{3FCA9E85-3976-C24F-8606-B2A3F4468D8B}" type="pres">
      <dgm:prSet presAssocID="{B83DBC4C-4072-4E61-A15F-730013B6691A}" presName="tx1" presStyleLbl="revTx" presStyleIdx="2" presStyleCnt="4"/>
      <dgm:spPr/>
    </dgm:pt>
    <dgm:pt modelId="{560691E4-1355-3947-B59E-8EDCC645FC58}" type="pres">
      <dgm:prSet presAssocID="{B83DBC4C-4072-4E61-A15F-730013B6691A}" presName="vert1" presStyleCnt="0"/>
      <dgm:spPr/>
    </dgm:pt>
    <dgm:pt modelId="{C158B4C6-2E9B-6C46-B62A-5D67B9C461C1}" type="pres">
      <dgm:prSet presAssocID="{712426FA-B850-4901-B862-FDE412169219}" presName="thickLine" presStyleLbl="alignNode1" presStyleIdx="3" presStyleCnt="4"/>
      <dgm:spPr/>
    </dgm:pt>
    <dgm:pt modelId="{D1FCEFF2-9290-6C40-BDDE-B49E14DD8907}" type="pres">
      <dgm:prSet presAssocID="{712426FA-B850-4901-B862-FDE412169219}" presName="horz1" presStyleCnt="0"/>
      <dgm:spPr/>
    </dgm:pt>
    <dgm:pt modelId="{5391C482-C73E-0249-9A45-A9D6004899A9}" type="pres">
      <dgm:prSet presAssocID="{712426FA-B850-4901-B862-FDE412169219}" presName="tx1" presStyleLbl="revTx" presStyleIdx="3" presStyleCnt="4"/>
      <dgm:spPr/>
    </dgm:pt>
    <dgm:pt modelId="{DABC0DAC-25C3-2A48-BA0D-DBEE709BB327}" type="pres">
      <dgm:prSet presAssocID="{712426FA-B850-4901-B862-FDE412169219}" presName="vert1" presStyleCnt="0"/>
      <dgm:spPr/>
    </dgm:pt>
  </dgm:ptLst>
  <dgm:cxnLst>
    <dgm:cxn modelId="{DA432E09-8681-4A47-98E9-2F7DF3423CC1}" type="presOf" srcId="{712426FA-B850-4901-B862-FDE412169219}" destId="{5391C482-C73E-0249-9A45-A9D6004899A9}" srcOrd="0" destOrd="0" presId="urn:microsoft.com/office/officeart/2008/layout/LinedList"/>
    <dgm:cxn modelId="{F7492D0B-6525-DF4C-A25D-1E10964B6E18}" type="presOf" srcId="{1129C57D-4B8D-4F5B-AF58-AEA7C736CD0D}" destId="{0F053B18-0A73-3E49-B89A-38CBEB22E550}" srcOrd="0" destOrd="0" presId="urn:microsoft.com/office/officeart/2008/layout/LinedList"/>
    <dgm:cxn modelId="{A62D740C-90E5-49E2-BFD2-92A3958791BE}" srcId="{96AF1726-DC5E-428F-8A4C-2C80A1EBBBCF}" destId="{92EE1AE1-2FE0-48FE-A929-1F14E023978A}" srcOrd="1" destOrd="0" parTransId="{C8D2859C-4668-46BC-9940-2FC759B15A84}" sibTransId="{01B248CB-5A46-42B8-9318-E5E1C7C92CA6}"/>
    <dgm:cxn modelId="{4AF05655-3FB6-BA45-86A4-2B37D2997C8A}" type="presOf" srcId="{B83DBC4C-4072-4E61-A15F-730013B6691A}" destId="{3FCA9E85-3976-C24F-8606-B2A3F4468D8B}" srcOrd="0" destOrd="0" presId="urn:microsoft.com/office/officeart/2008/layout/LinedList"/>
    <dgm:cxn modelId="{4BFD1365-A2F9-4264-83A0-E58CA0E5C34D}" srcId="{96AF1726-DC5E-428F-8A4C-2C80A1EBBBCF}" destId="{712426FA-B850-4901-B862-FDE412169219}" srcOrd="3" destOrd="0" parTransId="{C96CC952-85E8-461C-BE4A-47E0817E76BF}" sibTransId="{D93D4658-87A8-4AD7-99FE-FB2299C16F43}"/>
    <dgm:cxn modelId="{7257FE71-36F0-4063-BB2B-78099B10B64F}" srcId="{96AF1726-DC5E-428F-8A4C-2C80A1EBBBCF}" destId="{B83DBC4C-4072-4E61-A15F-730013B6691A}" srcOrd="2" destOrd="0" parTransId="{07333B46-AF48-4F60-9A8B-D8A93003DDA9}" sibTransId="{F96AEFDA-D499-4FD2-B24A-07AF3E6DAF0E}"/>
    <dgm:cxn modelId="{70BBA08A-80BE-452E-96DF-DAE284E70F4D}" srcId="{96AF1726-DC5E-428F-8A4C-2C80A1EBBBCF}" destId="{1129C57D-4B8D-4F5B-AF58-AEA7C736CD0D}" srcOrd="0" destOrd="0" parTransId="{6895995D-EA23-415A-9C44-7EB51B81B412}" sibTransId="{E78C8BAC-58E1-4C2F-A152-9B3EA1E1435D}"/>
    <dgm:cxn modelId="{F99F4DA6-C6CB-5648-827C-3D972892D3D0}" type="presOf" srcId="{96AF1726-DC5E-428F-8A4C-2C80A1EBBBCF}" destId="{67CF7E9A-B047-9747-9A06-514654300D7B}" srcOrd="0" destOrd="0" presId="urn:microsoft.com/office/officeart/2008/layout/LinedList"/>
    <dgm:cxn modelId="{A00FD6F9-18E5-714E-95C9-CCC37B8A0BD2}" type="presOf" srcId="{92EE1AE1-2FE0-48FE-A929-1F14E023978A}" destId="{1DE94D34-5DAA-8748-84D5-8AE63D525E6F}" srcOrd="0" destOrd="0" presId="urn:microsoft.com/office/officeart/2008/layout/LinedList"/>
    <dgm:cxn modelId="{68737E98-20C8-7E48-B68E-9FB1EE34DC68}" type="presParOf" srcId="{67CF7E9A-B047-9747-9A06-514654300D7B}" destId="{AC5C87C8-80C3-CC4D-AA99-E9AB814102A6}" srcOrd="0" destOrd="0" presId="urn:microsoft.com/office/officeart/2008/layout/LinedList"/>
    <dgm:cxn modelId="{627490E9-F92D-9544-A090-DB10152131DC}" type="presParOf" srcId="{67CF7E9A-B047-9747-9A06-514654300D7B}" destId="{743C2D43-09F4-1646-BBC1-6BAD8946EE06}" srcOrd="1" destOrd="0" presId="urn:microsoft.com/office/officeart/2008/layout/LinedList"/>
    <dgm:cxn modelId="{09A30157-AE51-C74C-B6C5-2711310F1891}" type="presParOf" srcId="{743C2D43-09F4-1646-BBC1-6BAD8946EE06}" destId="{0F053B18-0A73-3E49-B89A-38CBEB22E550}" srcOrd="0" destOrd="0" presId="urn:microsoft.com/office/officeart/2008/layout/LinedList"/>
    <dgm:cxn modelId="{119F6275-83F4-B842-818E-4B05F93FA0F0}" type="presParOf" srcId="{743C2D43-09F4-1646-BBC1-6BAD8946EE06}" destId="{811884DA-FDE1-414E-8083-EF5FCB2A1570}" srcOrd="1" destOrd="0" presId="urn:microsoft.com/office/officeart/2008/layout/LinedList"/>
    <dgm:cxn modelId="{EA19A9A8-A32D-944A-8409-FCA1BFF85B0B}" type="presParOf" srcId="{67CF7E9A-B047-9747-9A06-514654300D7B}" destId="{45C88E93-5BCE-2D43-B377-4B70A422C54E}" srcOrd="2" destOrd="0" presId="urn:microsoft.com/office/officeart/2008/layout/LinedList"/>
    <dgm:cxn modelId="{3A28BD1A-5945-EA47-AEF0-760070DD702B}" type="presParOf" srcId="{67CF7E9A-B047-9747-9A06-514654300D7B}" destId="{D4FC0272-C1FA-104F-8F5E-42FDB343145A}" srcOrd="3" destOrd="0" presId="urn:microsoft.com/office/officeart/2008/layout/LinedList"/>
    <dgm:cxn modelId="{5C2B2221-C7EB-C84B-A812-0326D050A04D}" type="presParOf" srcId="{D4FC0272-C1FA-104F-8F5E-42FDB343145A}" destId="{1DE94D34-5DAA-8748-84D5-8AE63D525E6F}" srcOrd="0" destOrd="0" presId="urn:microsoft.com/office/officeart/2008/layout/LinedList"/>
    <dgm:cxn modelId="{161F4E8F-20F0-F84E-9086-8741652F08F8}" type="presParOf" srcId="{D4FC0272-C1FA-104F-8F5E-42FDB343145A}" destId="{4BCD8FA8-91BD-F748-BCA5-CB2112616FFB}" srcOrd="1" destOrd="0" presId="urn:microsoft.com/office/officeart/2008/layout/LinedList"/>
    <dgm:cxn modelId="{C2A1692F-7D4E-3B4C-B6E1-B561DA7888D4}" type="presParOf" srcId="{67CF7E9A-B047-9747-9A06-514654300D7B}" destId="{141368F0-2AA4-E04C-9CFE-295321D9D772}" srcOrd="4" destOrd="0" presId="urn:microsoft.com/office/officeart/2008/layout/LinedList"/>
    <dgm:cxn modelId="{A78BA1D5-CAAF-9048-A0E4-048FD5E6844F}" type="presParOf" srcId="{67CF7E9A-B047-9747-9A06-514654300D7B}" destId="{FD1FB1DD-95DF-C641-BB28-37B69C65A11B}" srcOrd="5" destOrd="0" presId="urn:microsoft.com/office/officeart/2008/layout/LinedList"/>
    <dgm:cxn modelId="{1B2CE338-1C42-FD40-BCBA-B983DA47EDBE}" type="presParOf" srcId="{FD1FB1DD-95DF-C641-BB28-37B69C65A11B}" destId="{3FCA9E85-3976-C24F-8606-B2A3F4468D8B}" srcOrd="0" destOrd="0" presId="urn:microsoft.com/office/officeart/2008/layout/LinedList"/>
    <dgm:cxn modelId="{4378EA9B-B3CE-DB4C-8E3A-DBAEE24F3BAA}" type="presParOf" srcId="{FD1FB1DD-95DF-C641-BB28-37B69C65A11B}" destId="{560691E4-1355-3947-B59E-8EDCC645FC58}" srcOrd="1" destOrd="0" presId="urn:microsoft.com/office/officeart/2008/layout/LinedList"/>
    <dgm:cxn modelId="{3958448A-4E77-454F-B0D1-C479CC64E0D6}" type="presParOf" srcId="{67CF7E9A-B047-9747-9A06-514654300D7B}" destId="{C158B4C6-2E9B-6C46-B62A-5D67B9C461C1}" srcOrd="6" destOrd="0" presId="urn:microsoft.com/office/officeart/2008/layout/LinedList"/>
    <dgm:cxn modelId="{63C8178A-5E4F-274B-9172-0AFD7A32C848}" type="presParOf" srcId="{67CF7E9A-B047-9747-9A06-514654300D7B}" destId="{D1FCEFF2-9290-6C40-BDDE-B49E14DD8907}" srcOrd="7" destOrd="0" presId="urn:microsoft.com/office/officeart/2008/layout/LinedList"/>
    <dgm:cxn modelId="{A6FBE353-DFF1-1749-A0A2-A4B37EEABEFC}" type="presParOf" srcId="{D1FCEFF2-9290-6C40-BDDE-B49E14DD8907}" destId="{5391C482-C73E-0249-9A45-A9D6004899A9}" srcOrd="0" destOrd="0" presId="urn:microsoft.com/office/officeart/2008/layout/LinedList"/>
    <dgm:cxn modelId="{B60147E8-6116-DA42-B906-AE88D599F580}" type="presParOf" srcId="{D1FCEFF2-9290-6C40-BDDE-B49E14DD8907}" destId="{DABC0DAC-25C3-2A48-BA0D-DBEE709BB32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6AF1726-DC5E-428F-8A4C-2C80A1EBBBCF}"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1129C57D-4B8D-4F5B-AF58-AEA7C736CD0D}">
      <dgm:prSet/>
      <dgm:spPr/>
      <dgm:t>
        <a:bodyPr/>
        <a:lstStyle/>
        <a:p>
          <a:r>
            <a:rPr lang="en-US" b="0" i="0" dirty="0"/>
            <a:t>Earthquakes and EQ Prediction. (2015). </a:t>
          </a:r>
          <a:r>
            <a:rPr lang="en-US" b="0" i="1" dirty="0"/>
            <a:t>Earthquake Prediction with Radio Techniques,</a:t>
          </a:r>
          <a:r>
            <a:rPr lang="en-US" b="0" i="0" dirty="0"/>
            <a:t>1-17. doi:10.1002/9781118770368.ch1</a:t>
          </a:r>
          <a:endParaRPr lang="en-US" dirty="0"/>
        </a:p>
      </dgm:t>
    </dgm:pt>
    <dgm:pt modelId="{6895995D-EA23-415A-9C44-7EB51B81B412}" type="parTrans" cxnId="{70BBA08A-80BE-452E-96DF-DAE284E70F4D}">
      <dgm:prSet/>
      <dgm:spPr/>
      <dgm:t>
        <a:bodyPr/>
        <a:lstStyle/>
        <a:p>
          <a:endParaRPr lang="en-US"/>
        </a:p>
      </dgm:t>
    </dgm:pt>
    <dgm:pt modelId="{E78C8BAC-58E1-4C2F-A152-9B3EA1E1435D}" type="sibTrans" cxnId="{70BBA08A-80BE-452E-96DF-DAE284E70F4D}">
      <dgm:prSet/>
      <dgm:spPr/>
      <dgm:t>
        <a:bodyPr/>
        <a:lstStyle/>
        <a:p>
          <a:endParaRPr lang="en-US"/>
        </a:p>
      </dgm:t>
    </dgm:pt>
    <dgm:pt modelId="{92EE1AE1-2FE0-48FE-A929-1F14E023978A}">
      <dgm:prSet/>
      <dgm:spPr/>
      <dgm:t>
        <a:bodyPr/>
        <a:lstStyle/>
        <a:p>
          <a:r>
            <a:rPr lang="en-US" b="0" i="0" dirty="0"/>
            <a:t>Nanjo, K. Z., </a:t>
          </a:r>
          <a:r>
            <a:rPr lang="en-US" b="0" i="0" dirty="0" err="1"/>
            <a:t>Schorlemmer</a:t>
          </a:r>
          <a:r>
            <a:rPr lang="en-US" b="0" i="0" dirty="0"/>
            <a:t>, D., </a:t>
          </a:r>
          <a:r>
            <a:rPr lang="en-US" b="0" i="0" dirty="0" err="1"/>
            <a:t>Woessner</a:t>
          </a:r>
          <a:r>
            <a:rPr lang="en-US" b="0" i="0" dirty="0"/>
            <a:t>, J., </a:t>
          </a:r>
          <a:r>
            <a:rPr lang="en-US" b="0" i="0" dirty="0" err="1"/>
            <a:t>Wiemer</a:t>
          </a:r>
          <a:r>
            <a:rPr lang="en-US" b="0" i="0" dirty="0"/>
            <a:t>, S., &amp; Giardini, D. (2010). Earthquake detection capability of the Swiss Seismic Network. </a:t>
          </a:r>
          <a:r>
            <a:rPr lang="en-US" b="0" i="1" dirty="0"/>
            <a:t>Geophysical Journal International</a:t>
          </a:r>
          <a:r>
            <a:rPr lang="en-US" b="0" i="0" dirty="0"/>
            <a:t>. doi:10.1111/j.1365-246x.2010.04593.x</a:t>
          </a:r>
          <a:endParaRPr lang="en-US" dirty="0"/>
        </a:p>
      </dgm:t>
    </dgm:pt>
    <dgm:pt modelId="{C8D2859C-4668-46BC-9940-2FC759B15A84}" type="parTrans" cxnId="{A62D740C-90E5-49E2-BFD2-92A3958791BE}">
      <dgm:prSet/>
      <dgm:spPr/>
      <dgm:t>
        <a:bodyPr/>
        <a:lstStyle/>
        <a:p>
          <a:endParaRPr lang="en-US"/>
        </a:p>
      </dgm:t>
    </dgm:pt>
    <dgm:pt modelId="{01B248CB-5A46-42B8-9318-E5E1C7C92CA6}" type="sibTrans" cxnId="{A62D740C-90E5-49E2-BFD2-92A3958791BE}">
      <dgm:prSet/>
      <dgm:spPr/>
      <dgm:t>
        <a:bodyPr/>
        <a:lstStyle/>
        <a:p>
          <a:endParaRPr lang="en-US"/>
        </a:p>
      </dgm:t>
    </dgm:pt>
    <dgm:pt modelId="{B83DBC4C-4072-4E61-A15F-730013B6691A}">
      <dgm:prSet/>
      <dgm:spPr/>
      <dgm:t>
        <a:bodyPr/>
        <a:lstStyle/>
        <a:p>
          <a:r>
            <a:rPr lang="en-US" b="0" i="0" dirty="0"/>
            <a:t> Joseph, A. (2011). Earthquake Detection and Monitoring for Early Warnings of </a:t>
          </a:r>
          <a:r>
            <a:rPr lang="en-US" b="0" i="0" dirty="0" err="1"/>
            <a:t>Seismogenic</a:t>
          </a:r>
          <a:r>
            <a:rPr lang="en-US" b="0" i="0" dirty="0"/>
            <a:t> Tsunamis. </a:t>
          </a:r>
          <a:r>
            <a:rPr lang="en-US" b="0" i="1" dirty="0"/>
            <a:t>Tsunamis,</a:t>
          </a:r>
          <a:r>
            <a:rPr lang="en-US" b="0" i="0" dirty="0"/>
            <a:t>109-114. doi:10.1016/b978-0-12-385053-9.10007-9  </a:t>
          </a:r>
          <a:endParaRPr lang="en-US" dirty="0"/>
        </a:p>
      </dgm:t>
    </dgm:pt>
    <dgm:pt modelId="{07333B46-AF48-4F60-9A8B-D8A93003DDA9}" type="parTrans" cxnId="{7257FE71-36F0-4063-BB2B-78099B10B64F}">
      <dgm:prSet/>
      <dgm:spPr/>
      <dgm:t>
        <a:bodyPr/>
        <a:lstStyle/>
        <a:p>
          <a:endParaRPr lang="en-US"/>
        </a:p>
      </dgm:t>
    </dgm:pt>
    <dgm:pt modelId="{F96AEFDA-D499-4FD2-B24A-07AF3E6DAF0E}" type="sibTrans" cxnId="{7257FE71-36F0-4063-BB2B-78099B10B64F}">
      <dgm:prSet/>
      <dgm:spPr/>
      <dgm:t>
        <a:bodyPr/>
        <a:lstStyle/>
        <a:p>
          <a:endParaRPr lang="en-US"/>
        </a:p>
      </dgm:t>
    </dgm:pt>
    <dgm:pt modelId="{712426FA-B850-4901-B862-FDE412169219}">
      <dgm:prSet/>
      <dgm:spPr/>
      <dgm:t>
        <a:bodyPr/>
        <a:lstStyle/>
        <a:p>
          <a:r>
            <a:rPr lang="en-US" b="0" i="0" dirty="0" err="1"/>
            <a:t>Stefánsson</a:t>
          </a:r>
          <a:r>
            <a:rPr lang="en-US" b="0" i="0" dirty="0"/>
            <a:t>, R. (2011). Application of earthquake prediction to other earthquake-prone regions. </a:t>
          </a:r>
          <a:r>
            <a:rPr lang="en-US" b="0" i="1" dirty="0"/>
            <a:t>Advances in Earthquake Prediction,</a:t>
          </a:r>
          <a:r>
            <a:rPr lang="en-US" b="0" i="0" dirty="0"/>
            <a:t>207-222. doi:10.1007/978-3-540-47571-2_8</a:t>
          </a:r>
          <a:endParaRPr lang="en-US" dirty="0"/>
        </a:p>
      </dgm:t>
    </dgm:pt>
    <dgm:pt modelId="{C96CC952-85E8-461C-BE4A-47E0817E76BF}" type="parTrans" cxnId="{4BFD1365-A2F9-4264-83A0-E58CA0E5C34D}">
      <dgm:prSet/>
      <dgm:spPr/>
      <dgm:t>
        <a:bodyPr/>
        <a:lstStyle/>
        <a:p>
          <a:endParaRPr lang="en-US"/>
        </a:p>
      </dgm:t>
    </dgm:pt>
    <dgm:pt modelId="{D93D4658-87A8-4AD7-99FE-FB2299C16F43}" type="sibTrans" cxnId="{4BFD1365-A2F9-4264-83A0-E58CA0E5C34D}">
      <dgm:prSet/>
      <dgm:spPr/>
      <dgm:t>
        <a:bodyPr/>
        <a:lstStyle/>
        <a:p>
          <a:endParaRPr lang="en-US"/>
        </a:p>
      </dgm:t>
    </dgm:pt>
    <dgm:pt modelId="{A1B90081-64CA-9E45-B9C5-5EF147131D14}" type="pres">
      <dgm:prSet presAssocID="{96AF1726-DC5E-428F-8A4C-2C80A1EBBBCF}" presName="vert0" presStyleCnt="0">
        <dgm:presLayoutVars>
          <dgm:dir/>
          <dgm:animOne val="branch"/>
          <dgm:animLvl val="lvl"/>
        </dgm:presLayoutVars>
      </dgm:prSet>
      <dgm:spPr/>
    </dgm:pt>
    <dgm:pt modelId="{893296E4-E93D-944B-ADF2-3160953699E7}" type="pres">
      <dgm:prSet presAssocID="{1129C57D-4B8D-4F5B-AF58-AEA7C736CD0D}" presName="thickLine" presStyleLbl="alignNode1" presStyleIdx="0" presStyleCnt="4"/>
      <dgm:spPr/>
    </dgm:pt>
    <dgm:pt modelId="{44545CE7-5667-C94E-AC5F-BD333090D357}" type="pres">
      <dgm:prSet presAssocID="{1129C57D-4B8D-4F5B-AF58-AEA7C736CD0D}" presName="horz1" presStyleCnt="0"/>
      <dgm:spPr/>
    </dgm:pt>
    <dgm:pt modelId="{A59616A0-4C4E-CD43-935D-F434CB65CBD8}" type="pres">
      <dgm:prSet presAssocID="{1129C57D-4B8D-4F5B-AF58-AEA7C736CD0D}" presName="tx1" presStyleLbl="revTx" presStyleIdx="0" presStyleCnt="4"/>
      <dgm:spPr/>
    </dgm:pt>
    <dgm:pt modelId="{9628AC89-5B75-6740-B255-4EEFF3C0D753}" type="pres">
      <dgm:prSet presAssocID="{1129C57D-4B8D-4F5B-AF58-AEA7C736CD0D}" presName="vert1" presStyleCnt="0"/>
      <dgm:spPr/>
    </dgm:pt>
    <dgm:pt modelId="{4803D82D-9502-4F49-9A06-F727242D78CF}" type="pres">
      <dgm:prSet presAssocID="{92EE1AE1-2FE0-48FE-A929-1F14E023978A}" presName="thickLine" presStyleLbl="alignNode1" presStyleIdx="1" presStyleCnt="4"/>
      <dgm:spPr/>
    </dgm:pt>
    <dgm:pt modelId="{A726A34B-9988-4241-AA2A-ABA577715A8B}" type="pres">
      <dgm:prSet presAssocID="{92EE1AE1-2FE0-48FE-A929-1F14E023978A}" presName="horz1" presStyleCnt="0"/>
      <dgm:spPr/>
    </dgm:pt>
    <dgm:pt modelId="{9C95FC12-91F6-C14B-97D4-5B62C6BE6301}" type="pres">
      <dgm:prSet presAssocID="{92EE1AE1-2FE0-48FE-A929-1F14E023978A}" presName="tx1" presStyleLbl="revTx" presStyleIdx="1" presStyleCnt="4"/>
      <dgm:spPr/>
    </dgm:pt>
    <dgm:pt modelId="{60B11653-85EF-164B-8C86-08FD8EF5F72E}" type="pres">
      <dgm:prSet presAssocID="{92EE1AE1-2FE0-48FE-A929-1F14E023978A}" presName="vert1" presStyleCnt="0"/>
      <dgm:spPr/>
    </dgm:pt>
    <dgm:pt modelId="{0ACA33AE-B005-AA48-ABA4-FA47E9643F5D}" type="pres">
      <dgm:prSet presAssocID="{B83DBC4C-4072-4E61-A15F-730013B6691A}" presName="thickLine" presStyleLbl="alignNode1" presStyleIdx="2" presStyleCnt="4"/>
      <dgm:spPr/>
    </dgm:pt>
    <dgm:pt modelId="{6E3FEF16-86EC-EE46-BE1C-08CB58999849}" type="pres">
      <dgm:prSet presAssocID="{B83DBC4C-4072-4E61-A15F-730013B6691A}" presName="horz1" presStyleCnt="0"/>
      <dgm:spPr/>
    </dgm:pt>
    <dgm:pt modelId="{4F2AB9F8-39A5-324F-8487-CE5FA8AC97CE}" type="pres">
      <dgm:prSet presAssocID="{B83DBC4C-4072-4E61-A15F-730013B6691A}" presName="tx1" presStyleLbl="revTx" presStyleIdx="2" presStyleCnt="4"/>
      <dgm:spPr/>
    </dgm:pt>
    <dgm:pt modelId="{51E491FB-3851-F844-9A53-05BF1340644A}" type="pres">
      <dgm:prSet presAssocID="{B83DBC4C-4072-4E61-A15F-730013B6691A}" presName="vert1" presStyleCnt="0"/>
      <dgm:spPr/>
    </dgm:pt>
    <dgm:pt modelId="{B0B6FF4F-FC70-2948-B86B-6370971BA942}" type="pres">
      <dgm:prSet presAssocID="{712426FA-B850-4901-B862-FDE412169219}" presName="thickLine" presStyleLbl="alignNode1" presStyleIdx="3" presStyleCnt="4"/>
      <dgm:spPr/>
    </dgm:pt>
    <dgm:pt modelId="{8BB103D4-21A9-D844-AC39-AA96CC3E208A}" type="pres">
      <dgm:prSet presAssocID="{712426FA-B850-4901-B862-FDE412169219}" presName="horz1" presStyleCnt="0"/>
      <dgm:spPr/>
    </dgm:pt>
    <dgm:pt modelId="{D8239B1D-060C-A44B-8C02-D5B87B72F954}" type="pres">
      <dgm:prSet presAssocID="{712426FA-B850-4901-B862-FDE412169219}" presName="tx1" presStyleLbl="revTx" presStyleIdx="3" presStyleCnt="4"/>
      <dgm:spPr/>
    </dgm:pt>
    <dgm:pt modelId="{EAB32977-C0F9-724B-B255-598199DE74FC}" type="pres">
      <dgm:prSet presAssocID="{712426FA-B850-4901-B862-FDE412169219}" presName="vert1" presStyleCnt="0"/>
      <dgm:spPr/>
    </dgm:pt>
  </dgm:ptLst>
  <dgm:cxnLst>
    <dgm:cxn modelId="{23D5AB06-799A-8E43-8DE5-5E37E47B761A}" type="presOf" srcId="{712426FA-B850-4901-B862-FDE412169219}" destId="{D8239B1D-060C-A44B-8C02-D5B87B72F954}" srcOrd="0" destOrd="0" presId="urn:microsoft.com/office/officeart/2008/layout/LinedList"/>
    <dgm:cxn modelId="{A62D740C-90E5-49E2-BFD2-92A3958791BE}" srcId="{96AF1726-DC5E-428F-8A4C-2C80A1EBBBCF}" destId="{92EE1AE1-2FE0-48FE-A929-1F14E023978A}" srcOrd="1" destOrd="0" parTransId="{C8D2859C-4668-46BC-9940-2FC759B15A84}" sibTransId="{01B248CB-5A46-42B8-9318-E5E1C7C92CA6}"/>
    <dgm:cxn modelId="{09ECEA37-9E78-0646-A6D0-B90EFC02968A}" type="presOf" srcId="{92EE1AE1-2FE0-48FE-A929-1F14E023978A}" destId="{9C95FC12-91F6-C14B-97D4-5B62C6BE6301}" srcOrd="0" destOrd="0" presId="urn:microsoft.com/office/officeart/2008/layout/LinedList"/>
    <dgm:cxn modelId="{4BFD1365-A2F9-4264-83A0-E58CA0E5C34D}" srcId="{96AF1726-DC5E-428F-8A4C-2C80A1EBBBCF}" destId="{712426FA-B850-4901-B862-FDE412169219}" srcOrd="3" destOrd="0" parTransId="{C96CC952-85E8-461C-BE4A-47E0817E76BF}" sibTransId="{D93D4658-87A8-4AD7-99FE-FB2299C16F43}"/>
    <dgm:cxn modelId="{4DAFEF69-2E5F-AC4A-A0C0-4498D2820CE1}" type="presOf" srcId="{1129C57D-4B8D-4F5B-AF58-AEA7C736CD0D}" destId="{A59616A0-4C4E-CD43-935D-F434CB65CBD8}" srcOrd="0" destOrd="0" presId="urn:microsoft.com/office/officeart/2008/layout/LinedList"/>
    <dgm:cxn modelId="{7257FE71-36F0-4063-BB2B-78099B10B64F}" srcId="{96AF1726-DC5E-428F-8A4C-2C80A1EBBBCF}" destId="{B83DBC4C-4072-4E61-A15F-730013B6691A}" srcOrd="2" destOrd="0" parTransId="{07333B46-AF48-4F60-9A8B-D8A93003DDA9}" sibTransId="{F96AEFDA-D499-4FD2-B24A-07AF3E6DAF0E}"/>
    <dgm:cxn modelId="{70BBA08A-80BE-452E-96DF-DAE284E70F4D}" srcId="{96AF1726-DC5E-428F-8A4C-2C80A1EBBBCF}" destId="{1129C57D-4B8D-4F5B-AF58-AEA7C736CD0D}" srcOrd="0" destOrd="0" parTransId="{6895995D-EA23-415A-9C44-7EB51B81B412}" sibTransId="{E78C8BAC-58E1-4C2F-A152-9B3EA1E1435D}"/>
    <dgm:cxn modelId="{448575BF-9B7D-0D45-8634-C6ADE53AFC9B}" type="presOf" srcId="{96AF1726-DC5E-428F-8A4C-2C80A1EBBBCF}" destId="{A1B90081-64CA-9E45-B9C5-5EF147131D14}" srcOrd="0" destOrd="0" presId="urn:microsoft.com/office/officeart/2008/layout/LinedList"/>
    <dgm:cxn modelId="{F69D6EFE-1835-254B-B20A-A1EA936C5A8F}" type="presOf" srcId="{B83DBC4C-4072-4E61-A15F-730013B6691A}" destId="{4F2AB9F8-39A5-324F-8487-CE5FA8AC97CE}" srcOrd="0" destOrd="0" presId="urn:microsoft.com/office/officeart/2008/layout/LinedList"/>
    <dgm:cxn modelId="{CD9D0CF6-468A-834E-8BEC-D983355147D6}" type="presParOf" srcId="{A1B90081-64CA-9E45-B9C5-5EF147131D14}" destId="{893296E4-E93D-944B-ADF2-3160953699E7}" srcOrd="0" destOrd="0" presId="urn:microsoft.com/office/officeart/2008/layout/LinedList"/>
    <dgm:cxn modelId="{BF10EC56-A07F-B14C-B177-DDFDFE59BEBC}" type="presParOf" srcId="{A1B90081-64CA-9E45-B9C5-5EF147131D14}" destId="{44545CE7-5667-C94E-AC5F-BD333090D357}" srcOrd="1" destOrd="0" presId="urn:microsoft.com/office/officeart/2008/layout/LinedList"/>
    <dgm:cxn modelId="{002FDF73-5DFE-3841-AB38-F5ADE70E0209}" type="presParOf" srcId="{44545CE7-5667-C94E-AC5F-BD333090D357}" destId="{A59616A0-4C4E-CD43-935D-F434CB65CBD8}" srcOrd="0" destOrd="0" presId="urn:microsoft.com/office/officeart/2008/layout/LinedList"/>
    <dgm:cxn modelId="{41AF5073-56EC-804F-A3A5-A0A24448FCBF}" type="presParOf" srcId="{44545CE7-5667-C94E-AC5F-BD333090D357}" destId="{9628AC89-5B75-6740-B255-4EEFF3C0D753}" srcOrd="1" destOrd="0" presId="urn:microsoft.com/office/officeart/2008/layout/LinedList"/>
    <dgm:cxn modelId="{08960DF0-A1AC-484E-9297-F24C32B2526F}" type="presParOf" srcId="{A1B90081-64CA-9E45-B9C5-5EF147131D14}" destId="{4803D82D-9502-4F49-9A06-F727242D78CF}" srcOrd="2" destOrd="0" presId="urn:microsoft.com/office/officeart/2008/layout/LinedList"/>
    <dgm:cxn modelId="{507A91A4-E256-2446-A492-E80AEE93EB2E}" type="presParOf" srcId="{A1B90081-64CA-9E45-B9C5-5EF147131D14}" destId="{A726A34B-9988-4241-AA2A-ABA577715A8B}" srcOrd="3" destOrd="0" presId="urn:microsoft.com/office/officeart/2008/layout/LinedList"/>
    <dgm:cxn modelId="{FB9D4B90-6F4B-A04A-96F1-D432914BA78C}" type="presParOf" srcId="{A726A34B-9988-4241-AA2A-ABA577715A8B}" destId="{9C95FC12-91F6-C14B-97D4-5B62C6BE6301}" srcOrd="0" destOrd="0" presId="urn:microsoft.com/office/officeart/2008/layout/LinedList"/>
    <dgm:cxn modelId="{AE64A5B6-BC9C-E44A-A37C-45CA9137FBCC}" type="presParOf" srcId="{A726A34B-9988-4241-AA2A-ABA577715A8B}" destId="{60B11653-85EF-164B-8C86-08FD8EF5F72E}" srcOrd="1" destOrd="0" presId="urn:microsoft.com/office/officeart/2008/layout/LinedList"/>
    <dgm:cxn modelId="{6652168E-59D0-2446-BAC8-0009CA792DA9}" type="presParOf" srcId="{A1B90081-64CA-9E45-B9C5-5EF147131D14}" destId="{0ACA33AE-B005-AA48-ABA4-FA47E9643F5D}" srcOrd="4" destOrd="0" presId="urn:microsoft.com/office/officeart/2008/layout/LinedList"/>
    <dgm:cxn modelId="{F96FBC3D-46EE-EF4B-BF78-B4D5BDB7D363}" type="presParOf" srcId="{A1B90081-64CA-9E45-B9C5-5EF147131D14}" destId="{6E3FEF16-86EC-EE46-BE1C-08CB58999849}" srcOrd="5" destOrd="0" presId="urn:microsoft.com/office/officeart/2008/layout/LinedList"/>
    <dgm:cxn modelId="{A67C818F-D76E-B043-9133-35E33E80B0E4}" type="presParOf" srcId="{6E3FEF16-86EC-EE46-BE1C-08CB58999849}" destId="{4F2AB9F8-39A5-324F-8487-CE5FA8AC97CE}" srcOrd="0" destOrd="0" presId="urn:microsoft.com/office/officeart/2008/layout/LinedList"/>
    <dgm:cxn modelId="{4C1F84CE-C009-3A47-9284-5E0DBC11F8D8}" type="presParOf" srcId="{6E3FEF16-86EC-EE46-BE1C-08CB58999849}" destId="{51E491FB-3851-F844-9A53-05BF1340644A}" srcOrd="1" destOrd="0" presId="urn:microsoft.com/office/officeart/2008/layout/LinedList"/>
    <dgm:cxn modelId="{B29791C7-A7C0-2A4E-83DD-3A3F60D9FC21}" type="presParOf" srcId="{A1B90081-64CA-9E45-B9C5-5EF147131D14}" destId="{B0B6FF4F-FC70-2948-B86B-6370971BA942}" srcOrd="6" destOrd="0" presId="urn:microsoft.com/office/officeart/2008/layout/LinedList"/>
    <dgm:cxn modelId="{36E84F0C-D3B5-0741-A884-432F9288A320}" type="presParOf" srcId="{A1B90081-64CA-9E45-B9C5-5EF147131D14}" destId="{8BB103D4-21A9-D844-AC39-AA96CC3E208A}" srcOrd="7" destOrd="0" presId="urn:microsoft.com/office/officeart/2008/layout/LinedList"/>
    <dgm:cxn modelId="{53AE6F65-B397-5341-92AD-69B5F602F36D}" type="presParOf" srcId="{8BB103D4-21A9-D844-AC39-AA96CC3E208A}" destId="{D8239B1D-060C-A44B-8C02-D5B87B72F954}" srcOrd="0" destOrd="0" presId="urn:microsoft.com/office/officeart/2008/layout/LinedList"/>
    <dgm:cxn modelId="{6C8421CE-4697-9340-9025-31D2BED89E09}" type="presParOf" srcId="{8BB103D4-21A9-D844-AC39-AA96CC3E208A}" destId="{EAB32977-C0F9-724B-B255-598199DE74F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26B1A4-2682-4F31-8D01-3191C5B5C1F4}"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8570BF02-8425-44AA-BAAF-0E48299B3A93}">
      <dgm:prSet/>
      <dgm:spPr/>
      <dgm:t>
        <a:bodyPr/>
        <a:lstStyle/>
        <a:p>
          <a:r>
            <a:rPr lang="en-US" b="0" i="0" dirty="0"/>
            <a:t>Earthquakes are one of the major catastrophe and their unpredictability causes even more destruction in terms of human life and financial losses.</a:t>
          </a:r>
          <a:endParaRPr lang="en-US" dirty="0"/>
        </a:p>
      </dgm:t>
    </dgm:pt>
    <dgm:pt modelId="{B29106A6-DD6B-4E21-BB39-617F276BA6F3}" type="parTrans" cxnId="{C0DB60BE-C072-4991-89BB-3D551CDD04D4}">
      <dgm:prSet/>
      <dgm:spPr/>
      <dgm:t>
        <a:bodyPr/>
        <a:lstStyle/>
        <a:p>
          <a:endParaRPr lang="en-US"/>
        </a:p>
      </dgm:t>
    </dgm:pt>
    <dgm:pt modelId="{6AEE005C-C8C0-429C-9975-539218196820}" type="sibTrans" cxnId="{C0DB60BE-C072-4991-89BB-3D551CDD04D4}">
      <dgm:prSet/>
      <dgm:spPr/>
      <dgm:t>
        <a:bodyPr/>
        <a:lstStyle/>
        <a:p>
          <a:endParaRPr lang="en-US"/>
        </a:p>
      </dgm:t>
    </dgm:pt>
    <dgm:pt modelId="{6CD2544D-9833-4200-BB1B-3C6A99A37AC6}">
      <dgm:prSet/>
      <dgm:spPr/>
      <dgm:t>
        <a:bodyPr/>
        <a:lstStyle/>
        <a:p>
          <a:r>
            <a:rPr lang="en-US" b="0" i="0"/>
            <a:t>Earthquake prediction remained an unachieved objective due to several reasons. One of the reasons is the lack of technology in accurately monitoring the stress changes, pressure and temperature variations deep beneath the crust through scientific instruments, which eventually results in unavailability of comprehensive data about seismic features.</a:t>
          </a:r>
          <a:endParaRPr lang="en-US"/>
        </a:p>
      </dgm:t>
    </dgm:pt>
    <dgm:pt modelId="{A3F13759-E315-45A7-8BD5-45F7FCCB002C}" type="parTrans" cxnId="{39B0E314-4E8E-4E43-97D3-D3249BB10857}">
      <dgm:prSet/>
      <dgm:spPr/>
      <dgm:t>
        <a:bodyPr/>
        <a:lstStyle/>
        <a:p>
          <a:endParaRPr lang="en-US"/>
        </a:p>
      </dgm:t>
    </dgm:pt>
    <dgm:pt modelId="{A481CCCE-96BB-4EB8-928F-6668737296FB}" type="sibTrans" cxnId="{39B0E314-4E8E-4E43-97D3-D3249BB10857}">
      <dgm:prSet/>
      <dgm:spPr/>
      <dgm:t>
        <a:bodyPr/>
        <a:lstStyle/>
        <a:p>
          <a:endParaRPr lang="en-US"/>
        </a:p>
      </dgm:t>
    </dgm:pt>
    <dgm:pt modelId="{6229D18B-6A69-41C5-AA9A-6D23181C25AB}">
      <dgm:prSet/>
      <dgm:spPr/>
      <dgm:t>
        <a:bodyPr/>
        <a:lstStyle/>
        <a:p>
          <a:r>
            <a:rPr lang="en-US" b="0" i="0"/>
            <a:t>The second probable cause is the gap between seismologists and computer scientist for exploring the various venues of technology to hunt this challenging task.</a:t>
          </a:r>
          <a:endParaRPr lang="en-US"/>
        </a:p>
      </dgm:t>
    </dgm:pt>
    <dgm:pt modelId="{2FD6D126-7DB7-4197-BAB5-BEBA2EC14A1F}" type="parTrans" cxnId="{51CB60B4-059B-4D0B-BC69-C1AC1AFE2D55}">
      <dgm:prSet/>
      <dgm:spPr/>
      <dgm:t>
        <a:bodyPr/>
        <a:lstStyle/>
        <a:p>
          <a:endParaRPr lang="en-US"/>
        </a:p>
      </dgm:t>
    </dgm:pt>
    <dgm:pt modelId="{1A6394B6-D653-4B59-B2D6-EB328EA80CCF}" type="sibTrans" cxnId="{51CB60B4-059B-4D0B-BC69-C1AC1AFE2D55}">
      <dgm:prSet/>
      <dgm:spPr/>
      <dgm:t>
        <a:bodyPr/>
        <a:lstStyle/>
        <a:p>
          <a:endParaRPr lang="en-US"/>
        </a:p>
      </dgm:t>
    </dgm:pt>
    <dgm:pt modelId="{25230D3B-1B2E-3C48-9158-27F0418D36B4}" type="pres">
      <dgm:prSet presAssocID="{6B26B1A4-2682-4F31-8D01-3191C5B5C1F4}" presName="vert0" presStyleCnt="0">
        <dgm:presLayoutVars>
          <dgm:dir/>
          <dgm:animOne val="branch"/>
          <dgm:animLvl val="lvl"/>
        </dgm:presLayoutVars>
      </dgm:prSet>
      <dgm:spPr/>
    </dgm:pt>
    <dgm:pt modelId="{ECF7854B-C3A6-A94A-B6A1-295EEA68650F}" type="pres">
      <dgm:prSet presAssocID="{8570BF02-8425-44AA-BAAF-0E48299B3A93}" presName="thickLine" presStyleLbl="alignNode1" presStyleIdx="0" presStyleCnt="3"/>
      <dgm:spPr/>
    </dgm:pt>
    <dgm:pt modelId="{2E27CE9D-72D1-6448-A715-A3F4BF53B8C3}" type="pres">
      <dgm:prSet presAssocID="{8570BF02-8425-44AA-BAAF-0E48299B3A93}" presName="horz1" presStyleCnt="0"/>
      <dgm:spPr/>
    </dgm:pt>
    <dgm:pt modelId="{D6639465-3FDB-F04F-AE72-CEECD946C033}" type="pres">
      <dgm:prSet presAssocID="{8570BF02-8425-44AA-BAAF-0E48299B3A93}" presName="tx1" presStyleLbl="revTx" presStyleIdx="0" presStyleCnt="3" custScaleY="62443"/>
      <dgm:spPr/>
    </dgm:pt>
    <dgm:pt modelId="{333A5BCE-F802-3F4B-85E8-FF185341E892}" type="pres">
      <dgm:prSet presAssocID="{8570BF02-8425-44AA-BAAF-0E48299B3A93}" presName="vert1" presStyleCnt="0"/>
      <dgm:spPr/>
    </dgm:pt>
    <dgm:pt modelId="{A17ADFF5-D204-274B-9861-B9D4B22F0E84}" type="pres">
      <dgm:prSet presAssocID="{6CD2544D-9833-4200-BB1B-3C6A99A37AC6}" presName="thickLine" presStyleLbl="alignNode1" presStyleIdx="1" presStyleCnt="3"/>
      <dgm:spPr/>
    </dgm:pt>
    <dgm:pt modelId="{2EDC4F45-4B6C-B447-AFF5-31623F6884B9}" type="pres">
      <dgm:prSet presAssocID="{6CD2544D-9833-4200-BB1B-3C6A99A37AC6}" presName="horz1" presStyleCnt="0"/>
      <dgm:spPr/>
    </dgm:pt>
    <dgm:pt modelId="{B3BC358D-8777-614B-ABBC-8389616B2E8D}" type="pres">
      <dgm:prSet presAssocID="{6CD2544D-9833-4200-BB1B-3C6A99A37AC6}" presName="tx1" presStyleLbl="revTx" presStyleIdx="1" presStyleCnt="3"/>
      <dgm:spPr/>
    </dgm:pt>
    <dgm:pt modelId="{2845E257-62AD-DD43-B5B3-C815A3DFD2D6}" type="pres">
      <dgm:prSet presAssocID="{6CD2544D-9833-4200-BB1B-3C6A99A37AC6}" presName="vert1" presStyleCnt="0"/>
      <dgm:spPr/>
    </dgm:pt>
    <dgm:pt modelId="{5CF96186-F134-854A-B123-7F63A64524B9}" type="pres">
      <dgm:prSet presAssocID="{6229D18B-6A69-41C5-AA9A-6D23181C25AB}" presName="thickLine" presStyleLbl="alignNode1" presStyleIdx="2" presStyleCnt="3"/>
      <dgm:spPr/>
    </dgm:pt>
    <dgm:pt modelId="{98A3B273-57A6-3841-9298-D458CFD1D994}" type="pres">
      <dgm:prSet presAssocID="{6229D18B-6A69-41C5-AA9A-6D23181C25AB}" presName="horz1" presStyleCnt="0"/>
      <dgm:spPr/>
    </dgm:pt>
    <dgm:pt modelId="{A2B81285-A3D5-BF43-B7FA-957237A233D4}" type="pres">
      <dgm:prSet presAssocID="{6229D18B-6A69-41C5-AA9A-6D23181C25AB}" presName="tx1" presStyleLbl="revTx" presStyleIdx="2" presStyleCnt="3"/>
      <dgm:spPr/>
    </dgm:pt>
    <dgm:pt modelId="{A61266BC-0694-BD4B-9D8E-337337E90FBF}" type="pres">
      <dgm:prSet presAssocID="{6229D18B-6A69-41C5-AA9A-6D23181C25AB}" presName="vert1" presStyleCnt="0"/>
      <dgm:spPr/>
    </dgm:pt>
  </dgm:ptLst>
  <dgm:cxnLst>
    <dgm:cxn modelId="{39B0E314-4E8E-4E43-97D3-D3249BB10857}" srcId="{6B26B1A4-2682-4F31-8D01-3191C5B5C1F4}" destId="{6CD2544D-9833-4200-BB1B-3C6A99A37AC6}" srcOrd="1" destOrd="0" parTransId="{A3F13759-E315-45A7-8BD5-45F7FCCB002C}" sibTransId="{A481CCCE-96BB-4EB8-928F-6668737296FB}"/>
    <dgm:cxn modelId="{F0BA7D3E-8664-BA40-A858-AF20CAD369A2}" type="presOf" srcId="{8570BF02-8425-44AA-BAAF-0E48299B3A93}" destId="{D6639465-3FDB-F04F-AE72-CEECD946C033}" srcOrd="0" destOrd="0" presId="urn:microsoft.com/office/officeart/2008/layout/LinedList"/>
    <dgm:cxn modelId="{F08BE160-794E-6149-9BA5-460B61D2AEA7}" type="presOf" srcId="{6CD2544D-9833-4200-BB1B-3C6A99A37AC6}" destId="{B3BC358D-8777-614B-ABBC-8389616B2E8D}" srcOrd="0" destOrd="0" presId="urn:microsoft.com/office/officeart/2008/layout/LinedList"/>
    <dgm:cxn modelId="{E085E9A6-55B5-A446-9FA2-6CBF557156D1}" type="presOf" srcId="{6229D18B-6A69-41C5-AA9A-6D23181C25AB}" destId="{A2B81285-A3D5-BF43-B7FA-957237A233D4}" srcOrd="0" destOrd="0" presId="urn:microsoft.com/office/officeart/2008/layout/LinedList"/>
    <dgm:cxn modelId="{51CB60B4-059B-4D0B-BC69-C1AC1AFE2D55}" srcId="{6B26B1A4-2682-4F31-8D01-3191C5B5C1F4}" destId="{6229D18B-6A69-41C5-AA9A-6D23181C25AB}" srcOrd="2" destOrd="0" parTransId="{2FD6D126-7DB7-4197-BAB5-BEBA2EC14A1F}" sibTransId="{1A6394B6-D653-4B59-B2D6-EB328EA80CCF}"/>
    <dgm:cxn modelId="{C0DB60BE-C072-4991-89BB-3D551CDD04D4}" srcId="{6B26B1A4-2682-4F31-8D01-3191C5B5C1F4}" destId="{8570BF02-8425-44AA-BAAF-0E48299B3A93}" srcOrd="0" destOrd="0" parTransId="{B29106A6-DD6B-4E21-BB39-617F276BA6F3}" sibTransId="{6AEE005C-C8C0-429C-9975-539218196820}"/>
    <dgm:cxn modelId="{7F46DFF0-A84E-0C4D-B627-210B05A5FB33}" type="presOf" srcId="{6B26B1A4-2682-4F31-8D01-3191C5B5C1F4}" destId="{25230D3B-1B2E-3C48-9158-27F0418D36B4}" srcOrd="0" destOrd="0" presId="urn:microsoft.com/office/officeart/2008/layout/LinedList"/>
    <dgm:cxn modelId="{DDC74D9C-145D-9240-8057-729FC8A30193}" type="presParOf" srcId="{25230D3B-1B2E-3C48-9158-27F0418D36B4}" destId="{ECF7854B-C3A6-A94A-B6A1-295EEA68650F}" srcOrd="0" destOrd="0" presId="urn:microsoft.com/office/officeart/2008/layout/LinedList"/>
    <dgm:cxn modelId="{F0586098-5D5A-F44E-A381-B97F0BB7E4D6}" type="presParOf" srcId="{25230D3B-1B2E-3C48-9158-27F0418D36B4}" destId="{2E27CE9D-72D1-6448-A715-A3F4BF53B8C3}" srcOrd="1" destOrd="0" presId="urn:microsoft.com/office/officeart/2008/layout/LinedList"/>
    <dgm:cxn modelId="{AF62041D-6F57-5340-99B6-C1B665A7E4F9}" type="presParOf" srcId="{2E27CE9D-72D1-6448-A715-A3F4BF53B8C3}" destId="{D6639465-3FDB-F04F-AE72-CEECD946C033}" srcOrd="0" destOrd="0" presId="urn:microsoft.com/office/officeart/2008/layout/LinedList"/>
    <dgm:cxn modelId="{35579893-8C37-4740-93B0-7F15C4C68B62}" type="presParOf" srcId="{2E27CE9D-72D1-6448-A715-A3F4BF53B8C3}" destId="{333A5BCE-F802-3F4B-85E8-FF185341E892}" srcOrd="1" destOrd="0" presId="urn:microsoft.com/office/officeart/2008/layout/LinedList"/>
    <dgm:cxn modelId="{5B31D5DF-2DA1-D44A-9ECF-A20A38DB511B}" type="presParOf" srcId="{25230D3B-1B2E-3C48-9158-27F0418D36B4}" destId="{A17ADFF5-D204-274B-9861-B9D4B22F0E84}" srcOrd="2" destOrd="0" presId="urn:microsoft.com/office/officeart/2008/layout/LinedList"/>
    <dgm:cxn modelId="{3C1AFD83-4101-1240-A0A1-DCFD0FF9CA88}" type="presParOf" srcId="{25230D3B-1B2E-3C48-9158-27F0418D36B4}" destId="{2EDC4F45-4B6C-B447-AFF5-31623F6884B9}" srcOrd="3" destOrd="0" presId="urn:microsoft.com/office/officeart/2008/layout/LinedList"/>
    <dgm:cxn modelId="{53183B23-78C5-D040-98EF-C7D92F9F227B}" type="presParOf" srcId="{2EDC4F45-4B6C-B447-AFF5-31623F6884B9}" destId="{B3BC358D-8777-614B-ABBC-8389616B2E8D}" srcOrd="0" destOrd="0" presId="urn:microsoft.com/office/officeart/2008/layout/LinedList"/>
    <dgm:cxn modelId="{C6AC7DF7-1EDC-F14F-8C30-7D39E8494034}" type="presParOf" srcId="{2EDC4F45-4B6C-B447-AFF5-31623F6884B9}" destId="{2845E257-62AD-DD43-B5B3-C815A3DFD2D6}" srcOrd="1" destOrd="0" presId="urn:microsoft.com/office/officeart/2008/layout/LinedList"/>
    <dgm:cxn modelId="{444E6D1F-CF50-D14A-B3CE-6645620E7DAF}" type="presParOf" srcId="{25230D3B-1B2E-3C48-9158-27F0418D36B4}" destId="{5CF96186-F134-854A-B123-7F63A64524B9}" srcOrd="4" destOrd="0" presId="urn:microsoft.com/office/officeart/2008/layout/LinedList"/>
    <dgm:cxn modelId="{57A8C198-288D-8C4E-91F7-0A23C38DF41B}" type="presParOf" srcId="{25230D3B-1B2E-3C48-9158-27F0418D36B4}" destId="{98A3B273-57A6-3841-9298-D458CFD1D994}" srcOrd="5" destOrd="0" presId="urn:microsoft.com/office/officeart/2008/layout/LinedList"/>
    <dgm:cxn modelId="{D441C3E2-1C2A-EF40-887E-F589CF42E56D}" type="presParOf" srcId="{98A3B273-57A6-3841-9298-D458CFD1D994}" destId="{A2B81285-A3D5-BF43-B7FA-957237A233D4}" srcOrd="0" destOrd="0" presId="urn:microsoft.com/office/officeart/2008/layout/LinedList"/>
    <dgm:cxn modelId="{E3984FCA-5CC5-0D48-B3EE-67A3C7775EFF}" type="presParOf" srcId="{98A3B273-57A6-3841-9298-D458CFD1D994}" destId="{A61266BC-0694-BD4B-9D8E-337337E90FB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A514C9-3D27-4B55-9B1E-9091D597ACA3}"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C6569E65-6CCD-4AB3-95E6-FE2AE89961C7}">
      <dgm:prSet/>
      <dgm:spPr/>
      <dgm:t>
        <a:bodyPr/>
        <a:lstStyle/>
        <a:p>
          <a:r>
            <a:rPr lang="en-US" b="0" i="0"/>
            <a:t>Forecasting earthquakes is one of the most important problems in Earth science. Current scientific studies related to earthquake forecasting focus on three key points: when the event will occur, where it will occur, and how large it will be.</a:t>
          </a:r>
          <a:endParaRPr lang="en-US"/>
        </a:p>
      </dgm:t>
    </dgm:pt>
    <dgm:pt modelId="{BB415F64-8169-4252-B326-D00252E59433}" type="parTrans" cxnId="{D7D22453-5C0D-497A-A2CE-F531D1442B68}">
      <dgm:prSet/>
      <dgm:spPr/>
      <dgm:t>
        <a:bodyPr/>
        <a:lstStyle/>
        <a:p>
          <a:endParaRPr lang="en-US"/>
        </a:p>
      </dgm:t>
    </dgm:pt>
    <dgm:pt modelId="{7B12EE65-EFC9-4801-BA37-B061F8BE42D4}" type="sibTrans" cxnId="{D7D22453-5C0D-497A-A2CE-F531D1442B68}">
      <dgm:prSet/>
      <dgm:spPr/>
      <dgm:t>
        <a:bodyPr/>
        <a:lstStyle/>
        <a:p>
          <a:endParaRPr lang="en-US"/>
        </a:p>
      </dgm:t>
    </dgm:pt>
    <dgm:pt modelId="{9AE1E356-53BA-4505-B998-59B6513EB03C}">
      <dgm:prSet/>
      <dgm:spPr/>
      <dgm:t>
        <a:bodyPr/>
        <a:lstStyle/>
        <a:p>
          <a:r>
            <a:rPr lang="en-US" b="0" i="0"/>
            <a:t>In this project, we will address when the earthquake will take place. Specifically, we will predict the time remaining before laboratory earthquakes occur from real-time seismic data.</a:t>
          </a:r>
          <a:endParaRPr lang="en-US"/>
        </a:p>
      </dgm:t>
    </dgm:pt>
    <dgm:pt modelId="{00DFEDA4-AF32-408C-AF12-6C8A363A34B2}" type="parTrans" cxnId="{5119EA83-49D5-421E-84ED-EBD2F5FBF890}">
      <dgm:prSet/>
      <dgm:spPr/>
      <dgm:t>
        <a:bodyPr/>
        <a:lstStyle/>
        <a:p>
          <a:endParaRPr lang="en-US"/>
        </a:p>
      </dgm:t>
    </dgm:pt>
    <dgm:pt modelId="{14A13EB5-8D7D-4EB2-8C31-2D5F68971356}" type="sibTrans" cxnId="{5119EA83-49D5-421E-84ED-EBD2F5FBF890}">
      <dgm:prSet/>
      <dgm:spPr/>
      <dgm:t>
        <a:bodyPr/>
        <a:lstStyle/>
        <a:p>
          <a:endParaRPr lang="en-US"/>
        </a:p>
      </dgm:t>
    </dgm:pt>
    <dgm:pt modelId="{051A089A-ACAE-40DC-AB92-F955E3B9A16B}">
      <dgm:prSet/>
      <dgm:spPr/>
      <dgm:t>
        <a:bodyPr/>
        <a:lstStyle/>
        <a:p>
          <a:r>
            <a:rPr lang="en-US" b="0" i="0"/>
            <a:t>If we achieve good prediction accuracy and the physics are ultimately shown to scale from the laboratory to the field, researchers will have the potential to improve earthquake hazard assessments that could save lives and billions of dollars in infrastructure.</a:t>
          </a:r>
          <a:endParaRPr lang="en-US"/>
        </a:p>
      </dgm:t>
    </dgm:pt>
    <dgm:pt modelId="{F19803E8-CA0E-4B72-B7CF-814EB2FC7C24}" type="parTrans" cxnId="{C9EAFC3F-B5ED-4904-A01F-8BA991215B6A}">
      <dgm:prSet/>
      <dgm:spPr/>
      <dgm:t>
        <a:bodyPr/>
        <a:lstStyle/>
        <a:p>
          <a:endParaRPr lang="en-US"/>
        </a:p>
      </dgm:t>
    </dgm:pt>
    <dgm:pt modelId="{D8C6BF6D-3619-4195-8516-550FFD7FDBCA}" type="sibTrans" cxnId="{C9EAFC3F-B5ED-4904-A01F-8BA991215B6A}">
      <dgm:prSet/>
      <dgm:spPr/>
      <dgm:t>
        <a:bodyPr/>
        <a:lstStyle/>
        <a:p>
          <a:endParaRPr lang="en-US"/>
        </a:p>
      </dgm:t>
    </dgm:pt>
    <dgm:pt modelId="{9E19EA6F-8CCA-9749-9526-E11428996081}" type="pres">
      <dgm:prSet presAssocID="{5EA514C9-3D27-4B55-9B1E-9091D597ACA3}" presName="vert0" presStyleCnt="0">
        <dgm:presLayoutVars>
          <dgm:dir/>
          <dgm:animOne val="branch"/>
          <dgm:animLvl val="lvl"/>
        </dgm:presLayoutVars>
      </dgm:prSet>
      <dgm:spPr/>
    </dgm:pt>
    <dgm:pt modelId="{B0EAF16A-3B2F-6445-89A6-8DE0466A42D6}" type="pres">
      <dgm:prSet presAssocID="{C6569E65-6CCD-4AB3-95E6-FE2AE89961C7}" presName="thickLine" presStyleLbl="alignNode1" presStyleIdx="0" presStyleCnt="3"/>
      <dgm:spPr/>
    </dgm:pt>
    <dgm:pt modelId="{46A9B232-F766-0E47-AAF6-21479C9B60FF}" type="pres">
      <dgm:prSet presAssocID="{C6569E65-6CCD-4AB3-95E6-FE2AE89961C7}" presName="horz1" presStyleCnt="0"/>
      <dgm:spPr/>
    </dgm:pt>
    <dgm:pt modelId="{07373694-6D85-2F4C-B914-4C0EDA73A2B2}" type="pres">
      <dgm:prSet presAssocID="{C6569E65-6CCD-4AB3-95E6-FE2AE89961C7}" presName="tx1" presStyleLbl="revTx" presStyleIdx="0" presStyleCnt="3"/>
      <dgm:spPr/>
    </dgm:pt>
    <dgm:pt modelId="{2A0F2683-495C-7541-AB33-D25DDA3B9B12}" type="pres">
      <dgm:prSet presAssocID="{C6569E65-6CCD-4AB3-95E6-FE2AE89961C7}" presName="vert1" presStyleCnt="0"/>
      <dgm:spPr/>
    </dgm:pt>
    <dgm:pt modelId="{A1357EE5-B463-0741-9BC3-58212A8C471C}" type="pres">
      <dgm:prSet presAssocID="{9AE1E356-53BA-4505-B998-59B6513EB03C}" presName="thickLine" presStyleLbl="alignNode1" presStyleIdx="1" presStyleCnt="3"/>
      <dgm:spPr/>
    </dgm:pt>
    <dgm:pt modelId="{F8269A47-3062-4E4B-8F68-F1489E59F9EB}" type="pres">
      <dgm:prSet presAssocID="{9AE1E356-53BA-4505-B998-59B6513EB03C}" presName="horz1" presStyleCnt="0"/>
      <dgm:spPr/>
    </dgm:pt>
    <dgm:pt modelId="{E8195D3F-B705-8446-874E-2C7095BF3DE3}" type="pres">
      <dgm:prSet presAssocID="{9AE1E356-53BA-4505-B998-59B6513EB03C}" presName="tx1" presStyleLbl="revTx" presStyleIdx="1" presStyleCnt="3"/>
      <dgm:spPr/>
    </dgm:pt>
    <dgm:pt modelId="{6F96A8CC-DAC8-B543-9F9B-C6DD0B320063}" type="pres">
      <dgm:prSet presAssocID="{9AE1E356-53BA-4505-B998-59B6513EB03C}" presName="vert1" presStyleCnt="0"/>
      <dgm:spPr/>
    </dgm:pt>
    <dgm:pt modelId="{27A23C56-8A19-9B4E-93C1-C735C8481176}" type="pres">
      <dgm:prSet presAssocID="{051A089A-ACAE-40DC-AB92-F955E3B9A16B}" presName="thickLine" presStyleLbl="alignNode1" presStyleIdx="2" presStyleCnt="3"/>
      <dgm:spPr/>
    </dgm:pt>
    <dgm:pt modelId="{9D2EA6EE-6AEB-9849-84C0-A40AFF51803A}" type="pres">
      <dgm:prSet presAssocID="{051A089A-ACAE-40DC-AB92-F955E3B9A16B}" presName="horz1" presStyleCnt="0"/>
      <dgm:spPr/>
    </dgm:pt>
    <dgm:pt modelId="{3B758A63-FEAE-EE47-B6E1-9BCA804B53F1}" type="pres">
      <dgm:prSet presAssocID="{051A089A-ACAE-40DC-AB92-F955E3B9A16B}" presName="tx1" presStyleLbl="revTx" presStyleIdx="2" presStyleCnt="3"/>
      <dgm:spPr/>
    </dgm:pt>
    <dgm:pt modelId="{D6020DE0-4ACB-0D4C-81FA-823B5D320D90}" type="pres">
      <dgm:prSet presAssocID="{051A089A-ACAE-40DC-AB92-F955E3B9A16B}" presName="vert1" presStyleCnt="0"/>
      <dgm:spPr/>
    </dgm:pt>
  </dgm:ptLst>
  <dgm:cxnLst>
    <dgm:cxn modelId="{9940D607-7CC0-6445-8A6C-C5BA69815793}" type="presOf" srcId="{C6569E65-6CCD-4AB3-95E6-FE2AE89961C7}" destId="{07373694-6D85-2F4C-B914-4C0EDA73A2B2}" srcOrd="0" destOrd="0" presId="urn:microsoft.com/office/officeart/2008/layout/LinedList"/>
    <dgm:cxn modelId="{0D08813D-8BC9-A944-93E3-7F0BE80B7F52}" type="presOf" srcId="{051A089A-ACAE-40DC-AB92-F955E3B9A16B}" destId="{3B758A63-FEAE-EE47-B6E1-9BCA804B53F1}" srcOrd="0" destOrd="0" presId="urn:microsoft.com/office/officeart/2008/layout/LinedList"/>
    <dgm:cxn modelId="{C9EAFC3F-B5ED-4904-A01F-8BA991215B6A}" srcId="{5EA514C9-3D27-4B55-9B1E-9091D597ACA3}" destId="{051A089A-ACAE-40DC-AB92-F955E3B9A16B}" srcOrd="2" destOrd="0" parTransId="{F19803E8-CA0E-4B72-B7CF-814EB2FC7C24}" sibTransId="{D8C6BF6D-3619-4195-8516-550FFD7FDBCA}"/>
    <dgm:cxn modelId="{1B71EF4F-2328-074E-A887-88BF11605151}" type="presOf" srcId="{9AE1E356-53BA-4505-B998-59B6513EB03C}" destId="{E8195D3F-B705-8446-874E-2C7095BF3DE3}" srcOrd="0" destOrd="0" presId="urn:microsoft.com/office/officeart/2008/layout/LinedList"/>
    <dgm:cxn modelId="{D7D22453-5C0D-497A-A2CE-F531D1442B68}" srcId="{5EA514C9-3D27-4B55-9B1E-9091D597ACA3}" destId="{C6569E65-6CCD-4AB3-95E6-FE2AE89961C7}" srcOrd="0" destOrd="0" parTransId="{BB415F64-8169-4252-B326-D00252E59433}" sibTransId="{7B12EE65-EFC9-4801-BA37-B061F8BE42D4}"/>
    <dgm:cxn modelId="{5119EA83-49D5-421E-84ED-EBD2F5FBF890}" srcId="{5EA514C9-3D27-4B55-9B1E-9091D597ACA3}" destId="{9AE1E356-53BA-4505-B998-59B6513EB03C}" srcOrd="1" destOrd="0" parTransId="{00DFEDA4-AF32-408C-AF12-6C8A363A34B2}" sibTransId="{14A13EB5-8D7D-4EB2-8C31-2D5F68971356}"/>
    <dgm:cxn modelId="{26DD43F7-98BC-4A4E-88DB-6945246E1FEE}" type="presOf" srcId="{5EA514C9-3D27-4B55-9B1E-9091D597ACA3}" destId="{9E19EA6F-8CCA-9749-9526-E11428996081}" srcOrd="0" destOrd="0" presId="urn:microsoft.com/office/officeart/2008/layout/LinedList"/>
    <dgm:cxn modelId="{0A40D45B-0792-3547-B0A7-B2A6FC554A2A}" type="presParOf" srcId="{9E19EA6F-8CCA-9749-9526-E11428996081}" destId="{B0EAF16A-3B2F-6445-89A6-8DE0466A42D6}" srcOrd="0" destOrd="0" presId="urn:microsoft.com/office/officeart/2008/layout/LinedList"/>
    <dgm:cxn modelId="{E74FD333-4B8A-7741-A66A-F58378431A95}" type="presParOf" srcId="{9E19EA6F-8CCA-9749-9526-E11428996081}" destId="{46A9B232-F766-0E47-AAF6-21479C9B60FF}" srcOrd="1" destOrd="0" presId="urn:microsoft.com/office/officeart/2008/layout/LinedList"/>
    <dgm:cxn modelId="{52F650E9-D926-5342-8D4F-BFCA7A043604}" type="presParOf" srcId="{46A9B232-F766-0E47-AAF6-21479C9B60FF}" destId="{07373694-6D85-2F4C-B914-4C0EDA73A2B2}" srcOrd="0" destOrd="0" presId="urn:microsoft.com/office/officeart/2008/layout/LinedList"/>
    <dgm:cxn modelId="{2A397EE0-D8FB-D048-9BA6-92C3BED5D2E6}" type="presParOf" srcId="{46A9B232-F766-0E47-AAF6-21479C9B60FF}" destId="{2A0F2683-495C-7541-AB33-D25DDA3B9B12}" srcOrd="1" destOrd="0" presId="urn:microsoft.com/office/officeart/2008/layout/LinedList"/>
    <dgm:cxn modelId="{7D32FB4F-612D-3841-90AB-6F1A49ECAFB5}" type="presParOf" srcId="{9E19EA6F-8CCA-9749-9526-E11428996081}" destId="{A1357EE5-B463-0741-9BC3-58212A8C471C}" srcOrd="2" destOrd="0" presId="urn:microsoft.com/office/officeart/2008/layout/LinedList"/>
    <dgm:cxn modelId="{BCC170DE-07EB-DF46-AC86-18311D5D482F}" type="presParOf" srcId="{9E19EA6F-8CCA-9749-9526-E11428996081}" destId="{F8269A47-3062-4E4B-8F68-F1489E59F9EB}" srcOrd="3" destOrd="0" presId="urn:microsoft.com/office/officeart/2008/layout/LinedList"/>
    <dgm:cxn modelId="{46D3D221-D6E4-AE41-8DF4-B67357899953}" type="presParOf" srcId="{F8269A47-3062-4E4B-8F68-F1489E59F9EB}" destId="{E8195D3F-B705-8446-874E-2C7095BF3DE3}" srcOrd="0" destOrd="0" presId="urn:microsoft.com/office/officeart/2008/layout/LinedList"/>
    <dgm:cxn modelId="{2CE1B70B-C596-674B-B380-325190DF3A7E}" type="presParOf" srcId="{F8269A47-3062-4E4B-8F68-F1489E59F9EB}" destId="{6F96A8CC-DAC8-B543-9F9B-C6DD0B320063}" srcOrd="1" destOrd="0" presId="urn:microsoft.com/office/officeart/2008/layout/LinedList"/>
    <dgm:cxn modelId="{98A29087-4446-9C4C-B41C-98134E264D36}" type="presParOf" srcId="{9E19EA6F-8CCA-9749-9526-E11428996081}" destId="{27A23C56-8A19-9B4E-93C1-C735C8481176}" srcOrd="4" destOrd="0" presId="urn:microsoft.com/office/officeart/2008/layout/LinedList"/>
    <dgm:cxn modelId="{E9DA264E-E446-B54C-AB03-2EAC894B3EE7}" type="presParOf" srcId="{9E19EA6F-8CCA-9749-9526-E11428996081}" destId="{9D2EA6EE-6AEB-9849-84C0-A40AFF51803A}" srcOrd="5" destOrd="0" presId="urn:microsoft.com/office/officeart/2008/layout/LinedList"/>
    <dgm:cxn modelId="{CDFE46BB-D5B4-EB4C-AE82-8718E50D5D7A}" type="presParOf" srcId="{9D2EA6EE-6AEB-9849-84C0-A40AFF51803A}" destId="{3B758A63-FEAE-EE47-B6E1-9BCA804B53F1}" srcOrd="0" destOrd="0" presId="urn:microsoft.com/office/officeart/2008/layout/LinedList"/>
    <dgm:cxn modelId="{76F696D6-9661-3B4B-9818-4F88F2886CF4}" type="presParOf" srcId="{9D2EA6EE-6AEB-9849-84C0-A40AFF51803A}" destId="{D6020DE0-4ACB-0D4C-81FA-823B5D320D9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0461A6-9DBA-4A46-8EFB-C40620F8AD33}"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7413B59D-B7B6-4F21-BE9E-282464936751}">
      <dgm:prSet/>
      <dgm:spPr/>
      <dgm:t>
        <a:bodyPr/>
        <a:lstStyle/>
        <a:p>
          <a:r>
            <a:rPr lang="en-US" dirty="0"/>
            <a:t>The primary source of our data is Kaggle:</a:t>
          </a:r>
        </a:p>
      </dgm:t>
    </dgm:pt>
    <dgm:pt modelId="{60BA7666-5792-42BE-B9ED-1F116C4ABDF1}" type="parTrans" cxnId="{57EBC6F7-99DD-4E46-802D-A7D9BEBE35EC}">
      <dgm:prSet/>
      <dgm:spPr/>
      <dgm:t>
        <a:bodyPr/>
        <a:lstStyle/>
        <a:p>
          <a:endParaRPr lang="en-US"/>
        </a:p>
      </dgm:t>
    </dgm:pt>
    <dgm:pt modelId="{F14806F5-DF31-4093-9631-1B19C6995096}" type="sibTrans" cxnId="{57EBC6F7-99DD-4E46-802D-A7D9BEBE35EC}">
      <dgm:prSet/>
      <dgm:spPr/>
      <dgm:t>
        <a:bodyPr/>
        <a:lstStyle/>
        <a:p>
          <a:endParaRPr lang="en-US"/>
        </a:p>
      </dgm:t>
    </dgm:pt>
    <dgm:pt modelId="{BA0BA8A2-6C67-4DF9-830F-6EF0D71C2CD6}">
      <dgm:prSet/>
      <dgm:spPr/>
      <dgm:t>
        <a:bodyPr/>
        <a:lstStyle/>
        <a:p>
          <a:r>
            <a:rPr lang="en-US" dirty="0">
              <a:hlinkClick xmlns:r="http://schemas.openxmlformats.org/officeDocument/2006/relationships" r:id="rId1">
                <a:extLst>
                  <a:ext uri="{A12FA001-AC4F-418D-AE19-62706E023703}">
                    <ahyp:hlinkClr xmlns:ahyp="http://schemas.microsoft.com/office/drawing/2018/hyperlinkcolor" val="tx"/>
                  </a:ext>
                </a:extLst>
              </a:hlinkClick>
            </a:rPr>
            <a:t>https://www.kaggle.com/c/LANL-Earthquake-Prediction/data</a:t>
          </a:r>
          <a:endParaRPr lang="en-US" dirty="0"/>
        </a:p>
      </dgm:t>
    </dgm:pt>
    <dgm:pt modelId="{C7925B1C-06E0-4B5C-B6E3-B0D948F710CF}" type="parTrans" cxnId="{AF860A30-950E-4DC3-966D-1C3EB6D1F156}">
      <dgm:prSet/>
      <dgm:spPr/>
      <dgm:t>
        <a:bodyPr/>
        <a:lstStyle/>
        <a:p>
          <a:endParaRPr lang="en-US"/>
        </a:p>
      </dgm:t>
    </dgm:pt>
    <dgm:pt modelId="{D7D70C8A-1E04-42A9-8D8A-082F50BAF8FD}" type="sibTrans" cxnId="{AF860A30-950E-4DC3-966D-1C3EB6D1F156}">
      <dgm:prSet/>
      <dgm:spPr/>
      <dgm:t>
        <a:bodyPr/>
        <a:lstStyle/>
        <a:p>
          <a:endParaRPr lang="en-US"/>
        </a:p>
      </dgm:t>
    </dgm:pt>
    <dgm:pt modelId="{EC6DB8FC-003D-4436-8302-C12FF18C55F3}">
      <dgm:prSet/>
      <dgm:spPr/>
      <dgm:t>
        <a:bodyPr/>
        <a:lstStyle/>
        <a:p>
          <a:r>
            <a:rPr lang="en-US" dirty="0"/>
            <a:t>The secondary sources of our dataset are from:</a:t>
          </a:r>
        </a:p>
      </dgm:t>
    </dgm:pt>
    <dgm:pt modelId="{CFBA008B-FDE3-4B56-93F1-F02845E7A749}" type="parTrans" cxnId="{89D3D446-F9B7-4AB7-96CE-486B5E8B3D44}">
      <dgm:prSet/>
      <dgm:spPr/>
      <dgm:t>
        <a:bodyPr/>
        <a:lstStyle/>
        <a:p>
          <a:endParaRPr lang="en-US"/>
        </a:p>
      </dgm:t>
    </dgm:pt>
    <dgm:pt modelId="{2C08ACDA-008A-404D-88E3-2B6598772106}" type="sibTrans" cxnId="{89D3D446-F9B7-4AB7-96CE-486B5E8B3D44}">
      <dgm:prSet/>
      <dgm:spPr/>
      <dgm:t>
        <a:bodyPr/>
        <a:lstStyle/>
        <a:p>
          <a:endParaRPr lang="en-US"/>
        </a:p>
      </dgm:t>
    </dgm:pt>
    <dgm:pt modelId="{BA933A8F-8E56-463D-B8CE-8FD9A4987FAB}">
      <dgm:prSet/>
      <dgm:spPr/>
      <dgm:t>
        <a:bodyPr/>
        <a:lstStyle/>
        <a:p>
          <a:r>
            <a:rPr lang="en-US">
              <a:hlinkClick xmlns:r="http://schemas.openxmlformats.org/officeDocument/2006/relationships" r:id="rId2">
                <a:extLst>
                  <a:ext uri="{A12FA001-AC4F-418D-AE19-62706E023703}">
                    <ahyp:hlinkClr xmlns:ahyp="http://schemas.microsoft.com/office/drawing/2018/hyperlinkcolor" val="tx"/>
                  </a:ext>
                </a:extLst>
              </a:hlinkClick>
            </a:rPr>
            <a:t>https://ngawest2.berkeley.edu/</a:t>
          </a:r>
          <a:endParaRPr lang="en-US"/>
        </a:p>
      </dgm:t>
    </dgm:pt>
    <dgm:pt modelId="{60F4C7C2-F50E-4677-9503-DFB6973B7D5C}" type="parTrans" cxnId="{1660D6BC-4CD4-4274-9A92-FBFF5851BA17}">
      <dgm:prSet/>
      <dgm:spPr/>
      <dgm:t>
        <a:bodyPr/>
        <a:lstStyle/>
        <a:p>
          <a:endParaRPr lang="en-US"/>
        </a:p>
      </dgm:t>
    </dgm:pt>
    <dgm:pt modelId="{81DEFEF2-CA43-405C-8391-D3202A5F9F5C}" type="sibTrans" cxnId="{1660D6BC-4CD4-4274-9A92-FBFF5851BA17}">
      <dgm:prSet/>
      <dgm:spPr/>
      <dgm:t>
        <a:bodyPr/>
        <a:lstStyle/>
        <a:p>
          <a:endParaRPr lang="en-US"/>
        </a:p>
      </dgm:t>
    </dgm:pt>
    <dgm:pt modelId="{0E83CA9F-2F62-47DE-8E7F-0D5D2DC8773E}">
      <dgm:prSet/>
      <dgm:spPr/>
      <dgm:t>
        <a:bodyPr/>
        <a:lstStyle/>
        <a:p>
          <a:r>
            <a:rPr lang="en-US">
              <a:hlinkClick xmlns:r="http://schemas.openxmlformats.org/officeDocument/2006/relationships" r:id="rId3">
                <a:extLst>
                  <a:ext uri="{A12FA001-AC4F-418D-AE19-62706E023703}">
                    <ahyp:hlinkClr xmlns:ahyp="http://schemas.microsoft.com/office/drawing/2018/hyperlinkcolor" val="tx"/>
                  </a:ext>
                </a:extLst>
              </a:hlinkClick>
            </a:rPr>
            <a:t>http://www.kyoshin.bosai.go.jp/</a:t>
          </a:r>
          <a:endParaRPr lang="en-US"/>
        </a:p>
      </dgm:t>
    </dgm:pt>
    <dgm:pt modelId="{582B0C6E-41ED-4429-B18D-D54C542D5E8A}" type="parTrans" cxnId="{FAC14B04-5B8E-468A-AB6D-7EBE7BC1E4A6}">
      <dgm:prSet/>
      <dgm:spPr/>
      <dgm:t>
        <a:bodyPr/>
        <a:lstStyle/>
        <a:p>
          <a:endParaRPr lang="en-US"/>
        </a:p>
      </dgm:t>
    </dgm:pt>
    <dgm:pt modelId="{34351928-718C-44D6-AF91-4672AAC13EE5}" type="sibTrans" cxnId="{FAC14B04-5B8E-468A-AB6D-7EBE7BC1E4A6}">
      <dgm:prSet/>
      <dgm:spPr/>
      <dgm:t>
        <a:bodyPr/>
        <a:lstStyle/>
        <a:p>
          <a:endParaRPr lang="en-US"/>
        </a:p>
      </dgm:t>
    </dgm:pt>
    <dgm:pt modelId="{3F6AC8C2-CB6C-403D-9A45-24AAA9687182}">
      <dgm:prSet/>
      <dgm:spPr/>
      <dgm:t>
        <a:bodyPr/>
        <a:lstStyle/>
        <a:p>
          <a:r>
            <a:rPr lang="en-US"/>
            <a:t>http://www.isc.ac.uk/iscbulletin/collected/reports/</a:t>
          </a:r>
        </a:p>
      </dgm:t>
    </dgm:pt>
    <dgm:pt modelId="{96B41151-8DDD-4206-8ECC-4ED3FCB155F3}" type="parTrans" cxnId="{CAED087E-08F4-4261-8C62-C22DA8DBFE36}">
      <dgm:prSet/>
      <dgm:spPr/>
      <dgm:t>
        <a:bodyPr/>
        <a:lstStyle/>
        <a:p>
          <a:endParaRPr lang="en-US"/>
        </a:p>
      </dgm:t>
    </dgm:pt>
    <dgm:pt modelId="{8C3DECE3-82D1-4507-9884-F8702ADCE687}" type="sibTrans" cxnId="{CAED087E-08F4-4261-8C62-C22DA8DBFE36}">
      <dgm:prSet/>
      <dgm:spPr/>
      <dgm:t>
        <a:bodyPr/>
        <a:lstStyle/>
        <a:p>
          <a:endParaRPr lang="en-US"/>
        </a:p>
      </dgm:t>
    </dgm:pt>
    <dgm:pt modelId="{A0B2E1C4-5C3E-F04C-BEB4-C10E5E8C2DC1}" type="pres">
      <dgm:prSet presAssocID="{190461A6-9DBA-4A46-8EFB-C40620F8AD33}" presName="linear" presStyleCnt="0">
        <dgm:presLayoutVars>
          <dgm:dir/>
          <dgm:animLvl val="lvl"/>
          <dgm:resizeHandles val="exact"/>
        </dgm:presLayoutVars>
      </dgm:prSet>
      <dgm:spPr/>
    </dgm:pt>
    <dgm:pt modelId="{5F3FE391-186E-8E4E-ABA0-95EFD7C43111}" type="pres">
      <dgm:prSet presAssocID="{7413B59D-B7B6-4F21-BE9E-282464936751}" presName="parentLin" presStyleCnt="0"/>
      <dgm:spPr/>
    </dgm:pt>
    <dgm:pt modelId="{D3865BB7-370F-724C-B766-7AD7F883C04D}" type="pres">
      <dgm:prSet presAssocID="{7413B59D-B7B6-4F21-BE9E-282464936751}" presName="parentLeftMargin" presStyleLbl="node1" presStyleIdx="0" presStyleCnt="2"/>
      <dgm:spPr/>
    </dgm:pt>
    <dgm:pt modelId="{0857EA82-0D8B-734C-B380-BE068CE9383F}" type="pres">
      <dgm:prSet presAssocID="{7413B59D-B7B6-4F21-BE9E-282464936751}" presName="parentText" presStyleLbl="node1" presStyleIdx="0" presStyleCnt="2">
        <dgm:presLayoutVars>
          <dgm:chMax val="0"/>
          <dgm:bulletEnabled val="1"/>
        </dgm:presLayoutVars>
      </dgm:prSet>
      <dgm:spPr/>
    </dgm:pt>
    <dgm:pt modelId="{60312382-757F-7B42-ADE7-99CD17E22CC4}" type="pres">
      <dgm:prSet presAssocID="{7413B59D-B7B6-4F21-BE9E-282464936751}" presName="negativeSpace" presStyleCnt="0"/>
      <dgm:spPr/>
    </dgm:pt>
    <dgm:pt modelId="{6A8E42A2-D868-114B-9FFE-70D986CB5F3C}" type="pres">
      <dgm:prSet presAssocID="{7413B59D-B7B6-4F21-BE9E-282464936751}" presName="childText" presStyleLbl="conFgAcc1" presStyleIdx="0" presStyleCnt="2">
        <dgm:presLayoutVars>
          <dgm:bulletEnabled val="1"/>
        </dgm:presLayoutVars>
      </dgm:prSet>
      <dgm:spPr/>
    </dgm:pt>
    <dgm:pt modelId="{ED63B612-27AB-8043-8CB2-5B74754819CF}" type="pres">
      <dgm:prSet presAssocID="{F14806F5-DF31-4093-9631-1B19C6995096}" presName="spaceBetweenRectangles" presStyleCnt="0"/>
      <dgm:spPr/>
    </dgm:pt>
    <dgm:pt modelId="{0B8B4CBD-384E-9A4E-99C4-9657BD40AC54}" type="pres">
      <dgm:prSet presAssocID="{EC6DB8FC-003D-4436-8302-C12FF18C55F3}" presName="parentLin" presStyleCnt="0"/>
      <dgm:spPr/>
    </dgm:pt>
    <dgm:pt modelId="{48E9CF70-A5C6-F64D-AE58-15C61637A61F}" type="pres">
      <dgm:prSet presAssocID="{EC6DB8FC-003D-4436-8302-C12FF18C55F3}" presName="parentLeftMargin" presStyleLbl="node1" presStyleIdx="0" presStyleCnt="2"/>
      <dgm:spPr/>
    </dgm:pt>
    <dgm:pt modelId="{4E967F32-568D-7A4F-AE46-EB58797908BF}" type="pres">
      <dgm:prSet presAssocID="{EC6DB8FC-003D-4436-8302-C12FF18C55F3}" presName="parentText" presStyleLbl="node1" presStyleIdx="1" presStyleCnt="2">
        <dgm:presLayoutVars>
          <dgm:chMax val="0"/>
          <dgm:bulletEnabled val="1"/>
        </dgm:presLayoutVars>
      </dgm:prSet>
      <dgm:spPr/>
    </dgm:pt>
    <dgm:pt modelId="{90F42F54-581B-154D-8F25-7FC653FBE193}" type="pres">
      <dgm:prSet presAssocID="{EC6DB8FC-003D-4436-8302-C12FF18C55F3}" presName="negativeSpace" presStyleCnt="0"/>
      <dgm:spPr/>
    </dgm:pt>
    <dgm:pt modelId="{D88B13BF-B87E-A141-96AF-4AFC944DD7F8}" type="pres">
      <dgm:prSet presAssocID="{EC6DB8FC-003D-4436-8302-C12FF18C55F3}" presName="childText" presStyleLbl="conFgAcc1" presStyleIdx="1" presStyleCnt="2">
        <dgm:presLayoutVars>
          <dgm:bulletEnabled val="1"/>
        </dgm:presLayoutVars>
      </dgm:prSet>
      <dgm:spPr/>
    </dgm:pt>
  </dgm:ptLst>
  <dgm:cxnLst>
    <dgm:cxn modelId="{FAC14B04-5B8E-468A-AB6D-7EBE7BC1E4A6}" srcId="{EC6DB8FC-003D-4436-8302-C12FF18C55F3}" destId="{0E83CA9F-2F62-47DE-8E7F-0D5D2DC8773E}" srcOrd="1" destOrd="0" parTransId="{582B0C6E-41ED-4429-B18D-D54C542D5E8A}" sibTransId="{34351928-718C-44D6-AF91-4672AAC13EE5}"/>
    <dgm:cxn modelId="{F8482506-B00A-2A4D-94EF-FAD9201364E1}" type="presOf" srcId="{BA933A8F-8E56-463D-B8CE-8FD9A4987FAB}" destId="{D88B13BF-B87E-A141-96AF-4AFC944DD7F8}" srcOrd="0" destOrd="0" presId="urn:microsoft.com/office/officeart/2005/8/layout/list1"/>
    <dgm:cxn modelId="{1C32561E-BABE-7348-A6A2-E6725BDE0F82}" type="presOf" srcId="{EC6DB8FC-003D-4436-8302-C12FF18C55F3}" destId="{48E9CF70-A5C6-F64D-AE58-15C61637A61F}" srcOrd="0" destOrd="0" presId="urn:microsoft.com/office/officeart/2005/8/layout/list1"/>
    <dgm:cxn modelId="{AF860A30-950E-4DC3-966D-1C3EB6D1F156}" srcId="{7413B59D-B7B6-4F21-BE9E-282464936751}" destId="{BA0BA8A2-6C67-4DF9-830F-6EF0D71C2CD6}" srcOrd="0" destOrd="0" parTransId="{C7925B1C-06E0-4B5C-B6E3-B0D948F710CF}" sibTransId="{D7D70C8A-1E04-42A9-8D8A-082F50BAF8FD}"/>
    <dgm:cxn modelId="{89D3D446-F9B7-4AB7-96CE-486B5E8B3D44}" srcId="{190461A6-9DBA-4A46-8EFB-C40620F8AD33}" destId="{EC6DB8FC-003D-4436-8302-C12FF18C55F3}" srcOrd="1" destOrd="0" parTransId="{CFBA008B-FDE3-4B56-93F1-F02845E7A749}" sibTransId="{2C08ACDA-008A-404D-88E3-2B6598772106}"/>
    <dgm:cxn modelId="{DB65F755-A169-F54B-A746-A98E40045D7D}" type="presOf" srcId="{0E83CA9F-2F62-47DE-8E7F-0D5D2DC8773E}" destId="{D88B13BF-B87E-A141-96AF-4AFC944DD7F8}" srcOrd="0" destOrd="1" presId="urn:microsoft.com/office/officeart/2005/8/layout/list1"/>
    <dgm:cxn modelId="{8DC46257-A6BE-594C-BFAE-034C1B23747A}" type="presOf" srcId="{7413B59D-B7B6-4F21-BE9E-282464936751}" destId="{D3865BB7-370F-724C-B766-7AD7F883C04D}" srcOrd="0" destOrd="0" presId="urn:microsoft.com/office/officeart/2005/8/layout/list1"/>
    <dgm:cxn modelId="{76197A5E-A584-844C-A8C0-1824CE818D95}" type="presOf" srcId="{EC6DB8FC-003D-4436-8302-C12FF18C55F3}" destId="{4E967F32-568D-7A4F-AE46-EB58797908BF}" srcOrd="1" destOrd="0" presId="urn:microsoft.com/office/officeart/2005/8/layout/list1"/>
    <dgm:cxn modelId="{CAED087E-08F4-4261-8C62-C22DA8DBFE36}" srcId="{EC6DB8FC-003D-4436-8302-C12FF18C55F3}" destId="{3F6AC8C2-CB6C-403D-9A45-24AAA9687182}" srcOrd="2" destOrd="0" parTransId="{96B41151-8DDD-4206-8ECC-4ED3FCB155F3}" sibTransId="{8C3DECE3-82D1-4507-9884-F8702ADCE687}"/>
    <dgm:cxn modelId="{4A6BA597-BDEC-B149-BBEC-43830311CC0B}" type="presOf" srcId="{3F6AC8C2-CB6C-403D-9A45-24AAA9687182}" destId="{D88B13BF-B87E-A141-96AF-4AFC944DD7F8}" srcOrd="0" destOrd="2" presId="urn:microsoft.com/office/officeart/2005/8/layout/list1"/>
    <dgm:cxn modelId="{B2FA2FBA-F531-4B4B-A1F4-A8D1969DF7CB}" type="presOf" srcId="{BA0BA8A2-6C67-4DF9-830F-6EF0D71C2CD6}" destId="{6A8E42A2-D868-114B-9FFE-70D986CB5F3C}" srcOrd="0" destOrd="0" presId="urn:microsoft.com/office/officeart/2005/8/layout/list1"/>
    <dgm:cxn modelId="{4B80C7BC-34D0-0A46-9A92-28167733F9EA}" type="presOf" srcId="{7413B59D-B7B6-4F21-BE9E-282464936751}" destId="{0857EA82-0D8B-734C-B380-BE068CE9383F}" srcOrd="1" destOrd="0" presId="urn:microsoft.com/office/officeart/2005/8/layout/list1"/>
    <dgm:cxn modelId="{1660D6BC-4CD4-4274-9A92-FBFF5851BA17}" srcId="{EC6DB8FC-003D-4436-8302-C12FF18C55F3}" destId="{BA933A8F-8E56-463D-B8CE-8FD9A4987FAB}" srcOrd="0" destOrd="0" parTransId="{60F4C7C2-F50E-4677-9503-DFB6973B7D5C}" sibTransId="{81DEFEF2-CA43-405C-8391-D3202A5F9F5C}"/>
    <dgm:cxn modelId="{CAA2A6D7-3FB2-C241-B2FB-5154656FF186}" type="presOf" srcId="{190461A6-9DBA-4A46-8EFB-C40620F8AD33}" destId="{A0B2E1C4-5C3E-F04C-BEB4-C10E5E8C2DC1}" srcOrd="0" destOrd="0" presId="urn:microsoft.com/office/officeart/2005/8/layout/list1"/>
    <dgm:cxn modelId="{57EBC6F7-99DD-4E46-802D-A7D9BEBE35EC}" srcId="{190461A6-9DBA-4A46-8EFB-C40620F8AD33}" destId="{7413B59D-B7B6-4F21-BE9E-282464936751}" srcOrd="0" destOrd="0" parTransId="{60BA7666-5792-42BE-B9ED-1F116C4ABDF1}" sibTransId="{F14806F5-DF31-4093-9631-1B19C6995096}"/>
    <dgm:cxn modelId="{280C00F6-9DD1-474A-960F-9514904D7F44}" type="presParOf" srcId="{A0B2E1C4-5C3E-F04C-BEB4-C10E5E8C2DC1}" destId="{5F3FE391-186E-8E4E-ABA0-95EFD7C43111}" srcOrd="0" destOrd="0" presId="urn:microsoft.com/office/officeart/2005/8/layout/list1"/>
    <dgm:cxn modelId="{A705B151-B7A8-5C42-B6BA-33E34CA415CD}" type="presParOf" srcId="{5F3FE391-186E-8E4E-ABA0-95EFD7C43111}" destId="{D3865BB7-370F-724C-B766-7AD7F883C04D}" srcOrd="0" destOrd="0" presId="urn:microsoft.com/office/officeart/2005/8/layout/list1"/>
    <dgm:cxn modelId="{B906E525-76F1-644C-B9C9-E288B9652604}" type="presParOf" srcId="{5F3FE391-186E-8E4E-ABA0-95EFD7C43111}" destId="{0857EA82-0D8B-734C-B380-BE068CE9383F}" srcOrd="1" destOrd="0" presId="urn:microsoft.com/office/officeart/2005/8/layout/list1"/>
    <dgm:cxn modelId="{F4E6854B-3796-4149-AF3A-792D9ACC79FE}" type="presParOf" srcId="{A0B2E1C4-5C3E-F04C-BEB4-C10E5E8C2DC1}" destId="{60312382-757F-7B42-ADE7-99CD17E22CC4}" srcOrd="1" destOrd="0" presId="urn:microsoft.com/office/officeart/2005/8/layout/list1"/>
    <dgm:cxn modelId="{4ECE226C-DC63-904F-8EDF-D58D88BCD9BA}" type="presParOf" srcId="{A0B2E1C4-5C3E-F04C-BEB4-C10E5E8C2DC1}" destId="{6A8E42A2-D868-114B-9FFE-70D986CB5F3C}" srcOrd="2" destOrd="0" presId="urn:microsoft.com/office/officeart/2005/8/layout/list1"/>
    <dgm:cxn modelId="{2764C74C-B3F8-8444-A76C-77A2D3ECBDAB}" type="presParOf" srcId="{A0B2E1C4-5C3E-F04C-BEB4-C10E5E8C2DC1}" destId="{ED63B612-27AB-8043-8CB2-5B74754819CF}" srcOrd="3" destOrd="0" presId="urn:microsoft.com/office/officeart/2005/8/layout/list1"/>
    <dgm:cxn modelId="{CC0F2445-FF3C-744A-BF16-2B1DA32EFECB}" type="presParOf" srcId="{A0B2E1C4-5C3E-F04C-BEB4-C10E5E8C2DC1}" destId="{0B8B4CBD-384E-9A4E-99C4-9657BD40AC54}" srcOrd="4" destOrd="0" presId="urn:microsoft.com/office/officeart/2005/8/layout/list1"/>
    <dgm:cxn modelId="{B6D33143-6C4E-FC44-92E2-94D7B337A38F}" type="presParOf" srcId="{0B8B4CBD-384E-9A4E-99C4-9657BD40AC54}" destId="{48E9CF70-A5C6-F64D-AE58-15C61637A61F}" srcOrd="0" destOrd="0" presId="urn:microsoft.com/office/officeart/2005/8/layout/list1"/>
    <dgm:cxn modelId="{C4FF45CE-0EC6-0E4C-A9E2-046451F0C872}" type="presParOf" srcId="{0B8B4CBD-384E-9A4E-99C4-9657BD40AC54}" destId="{4E967F32-568D-7A4F-AE46-EB58797908BF}" srcOrd="1" destOrd="0" presId="urn:microsoft.com/office/officeart/2005/8/layout/list1"/>
    <dgm:cxn modelId="{EE710C04-4A28-7743-B6AE-356CCBC07AD4}" type="presParOf" srcId="{A0B2E1C4-5C3E-F04C-BEB4-C10E5E8C2DC1}" destId="{90F42F54-581B-154D-8F25-7FC653FBE193}" srcOrd="5" destOrd="0" presId="urn:microsoft.com/office/officeart/2005/8/layout/list1"/>
    <dgm:cxn modelId="{C2CED0C6-D6F2-F34D-916C-06395D36C81D}" type="presParOf" srcId="{A0B2E1C4-5C3E-F04C-BEB4-C10E5E8C2DC1}" destId="{D88B13BF-B87E-A141-96AF-4AFC944DD7F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F082BB-EAC6-4A07-9F42-9F69FA7E247B}"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69E3B8EA-C964-472F-93EF-2617ADD93FE2}">
      <dgm:prSet/>
      <dgm:spPr/>
      <dgm:t>
        <a:bodyPr/>
        <a:lstStyle/>
        <a:p>
          <a:r>
            <a:rPr lang="en-US" b="0" i="0"/>
            <a:t>The test data consists of several different sequences, called segments, that may correspond to different experiments.</a:t>
          </a:r>
          <a:endParaRPr lang="en-US"/>
        </a:p>
      </dgm:t>
    </dgm:pt>
    <dgm:pt modelId="{8F9D3994-620C-477B-B79B-431D3567507E}" type="parTrans" cxnId="{D3619DE9-9DE3-4D27-B861-30F2C4E8D3B2}">
      <dgm:prSet/>
      <dgm:spPr/>
      <dgm:t>
        <a:bodyPr/>
        <a:lstStyle/>
        <a:p>
          <a:endParaRPr lang="en-US"/>
        </a:p>
      </dgm:t>
    </dgm:pt>
    <dgm:pt modelId="{3E0651D8-CB83-48B5-9ABD-FA3288C4543A}" type="sibTrans" cxnId="{D3619DE9-9DE3-4D27-B861-30F2C4E8D3B2}">
      <dgm:prSet/>
      <dgm:spPr/>
      <dgm:t>
        <a:bodyPr/>
        <a:lstStyle/>
        <a:p>
          <a:endParaRPr lang="en-US"/>
        </a:p>
      </dgm:t>
    </dgm:pt>
    <dgm:pt modelId="{467EC553-3868-4CB0-B642-95AE67188CD3}">
      <dgm:prSet/>
      <dgm:spPr/>
      <dgm:t>
        <a:bodyPr/>
        <a:lstStyle/>
        <a:p>
          <a:r>
            <a:rPr lang="en-US" b="0" i="0"/>
            <a:t>For each test data segment with its corresponding seg_id we will be predicting it's single time until the lab earthquake takes place</a:t>
          </a:r>
          <a:endParaRPr lang="en-US"/>
        </a:p>
      </dgm:t>
    </dgm:pt>
    <dgm:pt modelId="{CB60A832-EF87-4A92-8CE7-5B6CED876AAF}" type="parTrans" cxnId="{7D3AF83B-53E5-42C2-9B47-292A14444958}">
      <dgm:prSet/>
      <dgm:spPr/>
      <dgm:t>
        <a:bodyPr/>
        <a:lstStyle/>
        <a:p>
          <a:endParaRPr lang="en-US"/>
        </a:p>
      </dgm:t>
    </dgm:pt>
    <dgm:pt modelId="{2EF5FF09-0091-4DF9-BC0C-EA9BDF3D9A0D}" type="sibTrans" cxnId="{7D3AF83B-53E5-42C2-9B47-292A14444958}">
      <dgm:prSet/>
      <dgm:spPr/>
      <dgm:t>
        <a:bodyPr/>
        <a:lstStyle/>
        <a:p>
          <a:endParaRPr lang="en-US"/>
        </a:p>
      </dgm:t>
    </dgm:pt>
    <dgm:pt modelId="{2E3E07CD-5DE6-45F4-8B99-7A258F774728}">
      <dgm:prSet/>
      <dgm:spPr/>
      <dgm:t>
        <a:bodyPr/>
        <a:lstStyle/>
        <a:p>
          <a:r>
            <a:rPr lang="en-US" b="0" i="0"/>
            <a:t>seg_id - the test segment ids for which predictions should be made (one prediction per segment)</a:t>
          </a:r>
          <a:endParaRPr lang="en-US"/>
        </a:p>
      </dgm:t>
    </dgm:pt>
    <dgm:pt modelId="{F7C25A1B-ECA7-4FCF-8517-4BDB1866C932}" type="parTrans" cxnId="{0FA66EAB-39A7-446C-BDE5-F02B85B25602}">
      <dgm:prSet/>
      <dgm:spPr/>
      <dgm:t>
        <a:bodyPr/>
        <a:lstStyle/>
        <a:p>
          <a:endParaRPr lang="en-US"/>
        </a:p>
      </dgm:t>
    </dgm:pt>
    <dgm:pt modelId="{FF86D2CD-AA32-4FBE-BDCA-4D93A99C5B69}" type="sibTrans" cxnId="{0FA66EAB-39A7-446C-BDE5-F02B85B25602}">
      <dgm:prSet/>
      <dgm:spPr/>
      <dgm:t>
        <a:bodyPr/>
        <a:lstStyle/>
        <a:p>
          <a:endParaRPr lang="en-US"/>
        </a:p>
      </dgm:t>
    </dgm:pt>
    <dgm:pt modelId="{A9EAD325-E50B-C04A-8055-66A5ADE98F39}" type="pres">
      <dgm:prSet presAssocID="{9EF082BB-EAC6-4A07-9F42-9F69FA7E247B}" presName="vert0" presStyleCnt="0">
        <dgm:presLayoutVars>
          <dgm:dir/>
          <dgm:animOne val="branch"/>
          <dgm:animLvl val="lvl"/>
        </dgm:presLayoutVars>
      </dgm:prSet>
      <dgm:spPr/>
    </dgm:pt>
    <dgm:pt modelId="{D64BED67-6BC0-7B4A-A740-3FFA72E4D908}" type="pres">
      <dgm:prSet presAssocID="{69E3B8EA-C964-472F-93EF-2617ADD93FE2}" presName="thickLine" presStyleLbl="alignNode1" presStyleIdx="0" presStyleCnt="3"/>
      <dgm:spPr/>
    </dgm:pt>
    <dgm:pt modelId="{3ABF1414-9D3B-C64F-A63C-2EF26525FE56}" type="pres">
      <dgm:prSet presAssocID="{69E3B8EA-C964-472F-93EF-2617ADD93FE2}" presName="horz1" presStyleCnt="0"/>
      <dgm:spPr/>
    </dgm:pt>
    <dgm:pt modelId="{2517A116-5E2D-594C-B2B8-1151B233CF68}" type="pres">
      <dgm:prSet presAssocID="{69E3B8EA-C964-472F-93EF-2617ADD93FE2}" presName="tx1" presStyleLbl="revTx" presStyleIdx="0" presStyleCnt="3"/>
      <dgm:spPr/>
    </dgm:pt>
    <dgm:pt modelId="{B3DEDBE7-5FC7-814A-A838-29B054085796}" type="pres">
      <dgm:prSet presAssocID="{69E3B8EA-C964-472F-93EF-2617ADD93FE2}" presName="vert1" presStyleCnt="0"/>
      <dgm:spPr/>
    </dgm:pt>
    <dgm:pt modelId="{37F76C54-7A96-B543-A438-060C9DBDF8F4}" type="pres">
      <dgm:prSet presAssocID="{467EC553-3868-4CB0-B642-95AE67188CD3}" presName="thickLine" presStyleLbl="alignNode1" presStyleIdx="1" presStyleCnt="3"/>
      <dgm:spPr/>
    </dgm:pt>
    <dgm:pt modelId="{343E03FC-37DC-DD49-AA00-7A54471782B1}" type="pres">
      <dgm:prSet presAssocID="{467EC553-3868-4CB0-B642-95AE67188CD3}" presName="horz1" presStyleCnt="0"/>
      <dgm:spPr/>
    </dgm:pt>
    <dgm:pt modelId="{4FEA1876-209D-F944-BD1F-802FEEDB9320}" type="pres">
      <dgm:prSet presAssocID="{467EC553-3868-4CB0-B642-95AE67188CD3}" presName="tx1" presStyleLbl="revTx" presStyleIdx="1" presStyleCnt="3"/>
      <dgm:spPr/>
    </dgm:pt>
    <dgm:pt modelId="{CD6E67C5-8FCF-6C42-84BB-5123730B66D5}" type="pres">
      <dgm:prSet presAssocID="{467EC553-3868-4CB0-B642-95AE67188CD3}" presName="vert1" presStyleCnt="0"/>
      <dgm:spPr/>
    </dgm:pt>
    <dgm:pt modelId="{B13BD7F2-931C-EE45-B773-42AD2E478C37}" type="pres">
      <dgm:prSet presAssocID="{2E3E07CD-5DE6-45F4-8B99-7A258F774728}" presName="thickLine" presStyleLbl="alignNode1" presStyleIdx="2" presStyleCnt="3"/>
      <dgm:spPr/>
    </dgm:pt>
    <dgm:pt modelId="{B2811B2C-EB43-C242-B224-4FADAAED63C6}" type="pres">
      <dgm:prSet presAssocID="{2E3E07CD-5DE6-45F4-8B99-7A258F774728}" presName="horz1" presStyleCnt="0"/>
      <dgm:spPr/>
    </dgm:pt>
    <dgm:pt modelId="{E2963E6D-3211-0544-B068-BBF72C6958F2}" type="pres">
      <dgm:prSet presAssocID="{2E3E07CD-5DE6-45F4-8B99-7A258F774728}" presName="tx1" presStyleLbl="revTx" presStyleIdx="2" presStyleCnt="3"/>
      <dgm:spPr/>
    </dgm:pt>
    <dgm:pt modelId="{17ED062B-8A14-B245-8998-C6A16D2D8556}" type="pres">
      <dgm:prSet presAssocID="{2E3E07CD-5DE6-45F4-8B99-7A258F774728}" presName="vert1" presStyleCnt="0"/>
      <dgm:spPr/>
    </dgm:pt>
  </dgm:ptLst>
  <dgm:cxnLst>
    <dgm:cxn modelId="{A301BC23-0319-2A4F-9403-4ABA2EF3C876}" type="presOf" srcId="{2E3E07CD-5DE6-45F4-8B99-7A258F774728}" destId="{E2963E6D-3211-0544-B068-BBF72C6958F2}" srcOrd="0" destOrd="0" presId="urn:microsoft.com/office/officeart/2008/layout/LinedList"/>
    <dgm:cxn modelId="{7D3AF83B-53E5-42C2-9B47-292A14444958}" srcId="{9EF082BB-EAC6-4A07-9F42-9F69FA7E247B}" destId="{467EC553-3868-4CB0-B642-95AE67188CD3}" srcOrd="1" destOrd="0" parTransId="{CB60A832-EF87-4A92-8CE7-5B6CED876AAF}" sibTransId="{2EF5FF09-0091-4DF9-BC0C-EA9BDF3D9A0D}"/>
    <dgm:cxn modelId="{8ADB3F69-0A67-9246-8E95-5D9AEA6CEFEC}" type="presOf" srcId="{467EC553-3868-4CB0-B642-95AE67188CD3}" destId="{4FEA1876-209D-F944-BD1F-802FEEDB9320}" srcOrd="0" destOrd="0" presId="urn:microsoft.com/office/officeart/2008/layout/LinedList"/>
    <dgm:cxn modelId="{0FA66EAB-39A7-446C-BDE5-F02B85B25602}" srcId="{9EF082BB-EAC6-4A07-9F42-9F69FA7E247B}" destId="{2E3E07CD-5DE6-45F4-8B99-7A258F774728}" srcOrd="2" destOrd="0" parTransId="{F7C25A1B-ECA7-4FCF-8517-4BDB1866C932}" sibTransId="{FF86D2CD-AA32-4FBE-BDCA-4D93A99C5B69}"/>
    <dgm:cxn modelId="{B42DEBC0-124F-0941-AEF7-819A285789BB}" type="presOf" srcId="{9EF082BB-EAC6-4A07-9F42-9F69FA7E247B}" destId="{A9EAD325-E50B-C04A-8055-66A5ADE98F39}" srcOrd="0" destOrd="0" presId="urn:microsoft.com/office/officeart/2008/layout/LinedList"/>
    <dgm:cxn modelId="{FCC328C3-B9CB-EE4E-BE50-2D3701715086}" type="presOf" srcId="{69E3B8EA-C964-472F-93EF-2617ADD93FE2}" destId="{2517A116-5E2D-594C-B2B8-1151B233CF68}" srcOrd="0" destOrd="0" presId="urn:microsoft.com/office/officeart/2008/layout/LinedList"/>
    <dgm:cxn modelId="{D3619DE9-9DE3-4D27-B861-30F2C4E8D3B2}" srcId="{9EF082BB-EAC6-4A07-9F42-9F69FA7E247B}" destId="{69E3B8EA-C964-472F-93EF-2617ADD93FE2}" srcOrd="0" destOrd="0" parTransId="{8F9D3994-620C-477B-B79B-431D3567507E}" sibTransId="{3E0651D8-CB83-48B5-9ABD-FA3288C4543A}"/>
    <dgm:cxn modelId="{A5D16B88-356D-FD4C-87AD-AC68990921DE}" type="presParOf" srcId="{A9EAD325-E50B-C04A-8055-66A5ADE98F39}" destId="{D64BED67-6BC0-7B4A-A740-3FFA72E4D908}" srcOrd="0" destOrd="0" presId="urn:microsoft.com/office/officeart/2008/layout/LinedList"/>
    <dgm:cxn modelId="{75E76702-D871-AB4F-8B21-15557BF1D488}" type="presParOf" srcId="{A9EAD325-E50B-C04A-8055-66A5ADE98F39}" destId="{3ABF1414-9D3B-C64F-A63C-2EF26525FE56}" srcOrd="1" destOrd="0" presId="urn:microsoft.com/office/officeart/2008/layout/LinedList"/>
    <dgm:cxn modelId="{C9774487-F586-D443-B76B-6716177B0017}" type="presParOf" srcId="{3ABF1414-9D3B-C64F-A63C-2EF26525FE56}" destId="{2517A116-5E2D-594C-B2B8-1151B233CF68}" srcOrd="0" destOrd="0" presId="urn:microsoft.com/office/officeart/2008/layout/LinedList"/>
    <dgm:cxn modelId="{35D45F4B-E738-A44A-9FC7-D4A7B357ADAF}" type="presParOf" srcId="{3ABF1414-9D3B-C64F-A63C-2EF26525FE56}" destId="{B3DEDBE7-5FC7-814A-A838-29B054085796}" srcOrd="1" destOrd="0" presId="urn:microsoft.com/office/officeart/2008/layout/LinedList"/>
    <dgm:cxn modelId="{E6103A69-31CE-504E-A9D8-ABEEF6D45150}" type="presParOf" srcId="{A9EAD325-E50B-C04A-8055-66A5ADE98F39}" destId="{37F76C54-7A96-B543-A438-060C9DBDF8F4}" srcOrd="2" destOrd="0" presId="urn:microsoft.com/office/officeart/2008/layout/LinedList"/>
    <dgm:cxn modelId="{AE9065E0-41BE-6549-92E1-C2184F379D73}" type="presParOf" srcId="{A9EAD325-E50B-C04A-8055-66A5ADE98F39}" destId="{343E03FC-37DC-DD49-AA00-7A54471782B1}" srcOrd="3" destOrd="0" presId="urn:microsoft.com/office/officeart/2008/layout/LinedList"/>
    <dgm:cxn modelId="{371AB172-66D1-9F47-9ED7-6CED5BC90D70}" type="presParOf" srcId="{343E03FC-37DC-DD49-AA00-7A54471782B1}" destId="{4FEA1876-209D-F944-BD1F-802FEEDB9320}" srcOrd="0" destOrd="0" presId="urn:microsoft.com/office/officeart/2008/layout/LinedList"/>
    <dgm:cxn modelId="{4528D1FB-A94C-4749-B700-72F4736867E8}" type="presParOf" srcId="{343E03FC-37DC-DD49-AA00-7A54471782B1}" destId="{CD6E67C5-8FCF-6C42-84BB-5123730B66D5}" srcOrd="1" destOrd="0" presId="urn:microsoft.com/office/officeart/2008/layout/LinedList"/>
    <dgm:cxn modelId="{3D686D73-E535-0A46-B460-A5CAB2104024}" type="presParOf" srcId="{A9EAD325-E50B-C04A-8055-66A5ADE98F39}" destId="{B13BD7F2-931C-EE45-B773-42AD2E478C37}" srcOrd="4" destOrd="0" presId="urn:microsoft.com/office/officeart/2008/layout/LinedList"/>
    <dgm:cxn modelId="{AA980AE6-369D-2645-AD54-96658F011FBC}" type="presParOf" srcId="{A9EAD325-E50B-C04A-8055-66A5ADE98F39}" destId="{B2811B2C-EB43-C242-B224-4FADAAED63C6}" srcOrd="5" destOrd="0" presId="urn:microsoft.com/office/officeart/2008/layout/LinedList"/>
    <dgm:cxn modelId="{1ED2A2FE-6CA2-BB4C-849A-162A70FB410B}" type="presParOf" srcId="{B2811B2C-EB43-C242-B224-4FADAAED63C6}" destId="{E2963E6D-3211-0544-B068-BBF72C6958F2}" srcOrd="0" destOrd="0" presId="urn:microsoft.com/office/officeart/2008/layout/LinedList"/>
    <dgm:cxn modelId="{F9726A6E-C3BB-7243-A491-ECE2834D086C}" type="presParOf" srcId="{B2811B2C-EB43-C242-B224-4FADAAED63C6}" destId="{17ED062B-8A14-B245-8998-C6A16D2D855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7568A2-A3BB-418E-8EF4-28ECEB4934BB}"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5DA545E-3375-4C6D-B5D7-04D6D03DF9DD}">
      <dgm:prSet custT="1"/>
      <dgm:spPr/>
      <dgm:t>
        <a:bodyPr/>
        <a:lstStyle/>
        <a:p>
          <a:r>
            <a:rPr lang="en-US" sz="1800" b="1" dirty="0"/>
            <a:t>To understand the causes of earthquakes we must first explore stress and strain. </a:t>
          </a:r>
        </a:p>
      </dgm:t>
    </dgm:pt>
    <dgm:pt modelId="{BF668A51-37B1-41D4-9169-DF53019704D4}" type="parTrans" cxnId="{7C177CDB-025A-4493-86CC-B73E4BACAAB4}">
      <dgm:prSet/>
      <dgm:spPr/>
      <dgm:t>
        <a:bodyPr/>
        <a:lstStyle/>
        <a:p>
          <a:endParaRPr lang="en-US"/>
        </a:p>
      </dgm:t>
    </dgm:pt>
    <dgm:pt modelId="{F3530AA9-63BA-4D69-B40B-4F5A4B01811F}" type="sibTrans" cxnId="{7C177CDB-025A-4493-86CC-B73E4BACAAB4}">
      <dgm:prSet/>
      <dgm:spPr/>
      <dgm:t>
        <a:bodyPr/>
        <a:lstStyle/>
        <a:p>
          <a:endParaRPr lang="en-US"/>
        </a:p>
      </dgm:t>
    </dgm:pt>
    <dgm:pt modelId="{A7C87862-3F6A-40B2-8D85-EF7BCFBC5752}">
      <dgm:prSet custT="1"/>
      <dgm:spPr/>
      <dgm:t>
        <a:bodyPr/>
        <a:lstStyle/>
        <a:p>
          <a:r>
            <a:rPr lang="en-US" sz="1800" b="1" dirty="0"/>
            <a:t>The forces that cause deformation are referred to as stresses. In simple words, stress is a force applied over an area. </a:t>
          </a:r>
        </a:p>
      </dgm:t>
    </dgm:pt>
    <dgm:pt modelId="{947DD312-FC6A-488B-8F96-12379FF0B651}" type="parTrans" cxnId="{1A611B93-B3C6-4A93-982C-29A0555F8ED2}">
      <dgm:prSet/>
      <dgm:spPr/>
      <dgm:t>
        <a:bodyPr/>
        <a:lstStyle/>
        <a:p>
          <a:endParaRPr lang="en-US"/>
        </a:p>
      </dgm:t>
    </dgm:pt>
    <dgm:pt modelId="{675C6D2D-534C-4D29-B565-E9829C6A27E2}" type="sibTrans" cxnId="{1A611B93-B3C6-4A93-982C-29A0555F8ED2}">
      <dgm:prSet/>
      <dgm:spPr/>
      <dgm:t>
        <a:bodyPr/>
        <a:lstStyle/>
        <a:p>
          <a:endParaRPr lang="en-US"/>
        </a:p>
      </dgm:t>
    </dgm:pt>
    <dgm:pt modelId="{0B1FEA6C-0DBA-4F63-8A34-A38D33E38486}">
      <dgm:prSet custT="1"/>
      <dgm:spPr/>
      <dgm:t>
        <a:bodyPr/>
        <a:lstStyle/>
        <a:p>
          <a:r>
            <a:rPr lang="en-US" sz="1600" b="1" dirty="0"/>
            <a:t>When a rock is subjected to increasing stress it changes its shape, size or volume. Such a change in shape, size or volume is referred to as a ​</a:t>
          </a:r>
          <a:r>
            <a:rPr lang="en-US" sz="1600" b="1" i="1" dirty="0"/>
            <a:t>strain</a:t>
          </a:r>
          <a:r>
            <a:rPr lang="en-US" sz="1600" b="1" dirty="0"/>
            <a:t>.​ </a:t>
          </a:r>
        </a:p>
      </dgm:t>
    </dgm:pt>
    <dgm:pt modelId="{A10EC5C5-7AED-4E88-8B6B-27425A4748D6}" type="parTrans" cxnId="{A32CF082-D935-49D4-82DB-F8E573C2C6C1}">
      <dgm:prSet/>
      <dgm:spPr/>
      <dgm:t>
        <a:bodyPr/>
        <a:lstStyle/>
        <a:p>
          <a:endParaRPr lang="en-US"/>
        </a:p>
      </dgm:t>
    </dgm:pt>
    <dgm:pt modelId="{23EA6D65-58B3-4563-A387-8ED8DA4CC93F}" type="sibTrans" cxnId="{A32CF082-D935-49D4-82DB-F8E573C2C6C1}">
      <dgm:prSet/>
      <dgm:spPr/>
      <dgm:t>
        <a:bodyPr/>
        <a:lstStyle/>
        <a:p>
          <a:endParaRPr lang="en-US"/>
        </a:p>
      </dgm:t>
    </dgm:pt>
    <dgm:pt modelId="{4DD89CEF-E75B-4D17-B720-B489DDA948F5}" type="pres">
      <dgm:prSet presAssocID="{EA7568A2-A3BB-418E-8EF4-28ECEB4934BB}" presName="root" presStyleCnt="0">
        <dgm:presLayoutVars>
          <dgm:dir/>
          <dgm:resizeHandles val="exact"/>
        </dgm:presLayoutVars>
      </dgm:prSet>
      <dgm:spPr/>
    </dgm:pt>
    <dgm:pt modelId="{15862B8F-468C-4DBB-BF1A-AFBA07636FED}" type="pres">
      <dgm:prSet presAssocID="{45DA545E-3375-4C6D-B5D7-04D6D03DF9DD}" presName="compNode" presStyleCnt="0"/>
      <dgm:spPr/>
    </dgm:pt>
    <dgm:pt modelId="{785B6958-790D-40B8-BC16-A9BE9A8E8C48}" type="pres">
      <dgm:prSet presAssocID="{45DA545E-3375-4C6D-B5D7-04D6D03DF9D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e"/>
        </a:ext>
      </dgm:extLst>
    </dgm:pt>
    <dgm:pt modelId="{D56590CB-6842-41E8-A15A-8E9695CE7AF1}" type="pres">
      <dgm:prSet presAssocID="{45DA545E-3375-4C6D-B5D7-04D6D03DF9DD}" presName="spaceRect" presStyleCnt="0"/>
      <dgm:spPr/>
    </dgm:pt>
    <dgm:pt modelId="{367870CC-A871-4FA9-A74B-1351C30C7C2C}" type="pres">
      <dgm:prSet presAssocID="{45DA545E-3375-4C6D-B5D7-04D6D03DF9DD}" presName="textRect" presStyleLbl="revTx" presStyleIdx="0" presStyleCnt="3">
        <dgm:presLayoutVars>
          <dgm:chMax val="1"/>
          <dgm:chPref val="1"/>
        </dgm:presLayoutVars>
      </dgm:prSet>
      <dgm:spPr/>
    </dgm:pt>
    <dgm:pt modelId="{AFE02E28-F846-4EC4-981F-C29BE110531B}" type="pres">
      <dgm:prSet presAssocID="{F3530AA9-63BA-4D69-B40B-4F5A4B01811F}" presName="sibTrans" presStyleCnt="0"/>
      <dgm:spPr/>
    </dgm:pt>
    <dgm:pt modelId="{6615D7A4-B118-455A-A80B-139663C079D0}" type="pres">
      <dgm:prSet presAssocID="{A7C87862-3F6A-40B2-8D85-EF7BCFBC5752}" presName="compNode" presStyleCnt="0"/>
      <dgm:spPr/>
    </dgm:pt>
    <dgm:pt modelId="{CD53D418-2F2A-44B4-91E1-F8C291349882}" type="pres">
      <dgm:prSet presAssocID="{A7C87862-3F6A-40B2-8D85-EF7BCFBC575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B1BB064F-1B75-4E21-847C-0BE681D686A7}" type="pres">
      <dgm:prSet presAssocID="{A7C87862-3F6A-40B2-8D85-EF7BCFBC5752}" presName="spaceRect" presStyleCnt="0"/>
      <dgm:spPr/>
    </dgm:pt>
    <dgm:pt modelId="{B3B66C92-3AAC-480E-9591-84575EB13081}" type="pres">
      <dgm:prSet presAssocID="{A7C87862-3F6A-40B2-8D85-EF7BCFBC5752}" presName="textRect" presStyleLbl="revTx" presStyleIdx="1" presStyleCnt="3">
        <dgm:presLayoutVars>
          <dgm:chMax val="1"/>
          <dgm:chPref val="1"/>
        </dgm:presLayoutVars>
      </dgm:prSet>
      <dgm:spPr/>
    </dgm:pt>
    <dgm:pt modelId="{7AB34BF8-2DA8-4F98-8CBB-FCB5A2B8C55F}" type="pres">
      <dgm:prSet presAssocID="{675C6D2D-534C-4D29-B565-E9829C6A27E2}" presName="sibTrans" presStyleCnt="0"/>
      <dgm:spPr/>
    </dgm:pt>
    <dgm:pt modelId="{45874FDA-C548-426C-A6C0-0A923863C7CD}" type="pres">
      <dgm:prSet presAssocID="{0B1FEA6C-0DBA-4F63-8A34-A38D33E38486}" presName="compNode" presStyleCnt="0"/>
      <dgm:spPr/>
    </dgm:pt>
    <dgm:pt modelId="{1679224A-76BB-44E9-B5F4-D91B13947773}" type="pres">
      <dgm:prSet presAssocID="{0B1FEA6C-0DBA-4F63-8A34-A38D33E3848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ximize"/>
        </a:ext>
      </dgm:extLst>
    </dgm:pt>
    <dgm:pt modelId="{8A35B87D-EB6B-4658-8AD2-D3EF33400159}" type="pres">
      <dgm:prSet presAssocID="{0B1FEA6C-0DBA-4F63-8A34-A38D33E38486}" presName="spaceRect" presStyleCnt="0"/>
      <dgm:spPr/>
    </dgm:pt>
    <dgm:pt modelId="{FF7C5D4E-1C1F-482F-80E5-CE5C68E3FF20}" type="pres">
      <dgm:prSet presAssocID="{0B1FEA6C-0DBA-4F63-8A34-A38D33E38486}" presName="textRect" presStyleLbl="revTx" presStyleIdx="2" presStyleCnt="3">
        <dgm:presLayoutVars>
          <dgm:chMax val="1"/>
          <dgm:chPref val="1"/>
        </dgm:presLayoutVars>
      </dgm:prSet>
      <dgm:spPr/>
    </dgm:pt>
  </dgm:ptLst>
  <dgm:cxnLst>
    <dgm:cxn modelId="{75C9544F-0150-4574-982A-D6BC0986FB79}" type="presOf" srcId="{0B1FEA6C-0DBA-4F63-8A34-A38D33E38486}" destId="{FF7C5D4E-1C1F-482F-80E5-CE5C68E3FF20}" srcOrd="0" destOrd="0" presId="urn:microsoft.com/office/officeart/2018/2/layout/IconLabelList"/>
    <dgm:cxn modelId="{0A11005E-3253-4094-AE1C-00E0F12BC635}" type="presOf" srcId="{EA7568A2-A3BB-418E-8EF4-28ECEB4934BB}" destId="{4DD89CEF-E75B-4D17-B720-B489DDA948F5}" srcOrd="0" destOrd="0" presId="urn:microsoft.com/office/officeart/2018/2/layout/IconLabelList"/>
    <dgm:cxn modelId="{F8658A67-E1D6-41C3-9EB4-251B7975C346}" type="presOf" srcId="{A7C87862-3F6A-40B2-8D85-EF7BCFBC5752}" destId="{B3B66C92-3AAC-480E-9591-84575EB13081}" srcOrd="0" destOrd="0" presId="urn:microsoft.com/office/officeart/2018/2/layout/IconLabelList"/>
    <dgm:cxn modelId="{29C29F6A-277E-4F5F-9548-12BC420058A8}" type="presOf" srcId="{45DA545E-3375-4C6D-B5D7-04D6D03DF9DD}" destId="{367870CC-A871-4FA9-A74B-1351C30C7C2C}" srcOrd="0" destOrd="0" presId="urn:microsoft.com/office/officeart/2018/2/layout/IconLabelList"/>
    <dgm:cxn modelId="{A32CF082-D935-49D4-82DB-F8E573C2C6C1}" srcId="{EA7568A2-A3BB-418E-8EF4-28ECEB4934BB}" destId="{0B1FEA6C-0DBA-4F63-8A34-A38D33E38486}" srcOrd="2" destOrd="0" parTransId="{A10EC5C5-7AED-4E88-8B6B-27425A4748D6}" sibTransId="{23EA6D65-58B3-4563-A387-8ED8DA4CC93F}"/>
    <dgm:cxn modelId="{1A611B93-B3C6-4A93-982C-29A0555F8ED2}" srcId="{EA7568A2-A3BB-418E-8EF4-28ECEB4934BB}" destId="{A7C87862-3F6A-40B2-8D85-EF7BCFBC5752}" srcOrd="1" destOrd="0" parTransId="{947DD312-FC6A-488B-8F96-12379FF0B651}" sibTransId="{675C6D2D-534C-4D29-B565-E9829C6A27E2}"/>
    <dgm:cxn modelId="{7C177CDB-025A-4493-86CC-B73E4BACAAB4}" srcId="{EA7568A2-A3BB-418E-8EF4-28ECEB4934BB}" destId="{45DA545E-3375-4C6D-B5D7-04D6D03DF9DD}" srcOrd="0" destOrd="0" parTransId="{BF668A51-37B1-41D4-9169-DF53019704D4}" sibTransId="{F3530AA9-63BA-4D69-B40B-4F5A4B01811F}"/>
    <dgm:cxn modelId="{86C2E89F-CD7D-402E-AF45-297E5C072DFF}" type="presParOf" srcId="{4DD89CEF-E75B-4D17-B720-B489DDA948F5}" destId="{15862B8F-468C-4DBB-BF1A-AFBA07636FED}" srcOrd="0" destOrd="0" presId="urn:microsoft.com/office/officeart/2018/2/layout/IconLabelList"/>
    <dgm:cxn modelId="{AE3A9D56-0A95-4AF1-87C6-B4FE6C07DC77}" type="presParOf" srcId="{15862B8F-468C-4DBB-BF1A-AFBA07636FED}" destId="{785B6958-790D-40B8-BC16-A9BE9A8E8C48}" srcOrd="0" destOrd="0" presId="urn:microsoft.com/office/officeart/2018/2/layout/IconLabelList"/>
    <dgm:cxn modelId="{F4114A19-AD8F-48D5-BCFE-F162784C4BD0}" type="presParOf" srcId="{15862B8F-468C-4DBB-BF1A-AFBA07636FED}" destId="{D56590CB-6842-41E8-A15A-8E9695CE7AF1}" srcOrd="1" destOrd="0" presId="urn:microsoft.com/office/officeart/2018/2/layout/IconLabelList"/>
    <dgm:cxn modelId="{1EC2C983-7924-4667-A460-B5B0699A0361}" type="presParOf" srcId="{15862B8F-468C-4DBB-BF1A-AFBA07636FED}" destId="{367870CC-A871-4FA9-A74B-1351C30C7C2C}" srcOrd="2" destOrd="0" presId="urn:microsoft.com/office/officeart/2018/2/layout/IconLabelList"/>
    <dgm:cxn modelId="{BEF0DB96-2260-4D75-967A-B3FFFCFCC638}" type="presParOf" srcId="{4DD89CEF-E75B-4D17-B720-B489DDA948F5}" destId="{AFE02E28-F846-4EC4-981F-C29BE110531B}" srcOrd="1" destOrd="0" presId="urn:microsoft.com/office/officeart/2018/2/layout/IconLabelList"/>
    <dgm:cxn modelId="{3CFF9168-0BFC-4A1B-B52C-C79093748E28}" type="presParOf" srcId="{4DD89CEF-E75B-4D17-B720-B489DDA948F5}" destId="{6615D7A4-B118-455A-A80B-139663C079D0}" srcOrd="2" destOrd="0" presId="urn:microsoft.com/office/officeart/2018/2/layout/IconLabelList"/>
    <dgm:cxn modelId="{FBD91914-31F8-40A5-8EFD-E7BA697AEDC4}" type="presParOf" srcId="{6615D7A4-B118-455A-A80B-139663C079D0}" destId="{CD53D418-2F2A-44B4-91E1-F8C291349882}" srcOrd="0" destOrd="0" presId="urn:microsoft.com/office/officeart/2018/2/layout/IconLabelList"/>
    <dgm:cxn modelId="{6448D892-3DE3-40EA-B739-4ABE02C9F6C5}" type="presParOf" srcId="{6615D7A4-B118-455A-A80B-139663C079D0}" destId="{B1BB064F-1B75-4E21-847C-0BE681D686A7}" srcOrd="1" destOrd="0" presId="urn:microsoft.com/office/officeart/2018/2/layout/IconLabelList"/>
    <dgm:cxn modelId="{5203275D-4292-4CAA-A49D-7BE3DC4E86B1}" type="presParOf" srcId="{6615D7A4-B118-455A-A80B-139663C079D0}" destId="{B3B66C92-3AAC-480E-9591-84575EB13081}" srcOrd="2" destOrd="0" presId="urn:microsoft.com/office/officeart/2018/2/layout/IconLabelList"/>
    <dgm:cxn modelId="{ECDDC13A-B244-4D9B-94DF-3DEF3E2B8B6D}" type="presParOf" srcId="{4DD89CEF-E75B-4D17-B720-B489DDA948F5}" destId="{7AB34BF8-2DA8-4F98-8CBB-FCB5A2B8C55F}" srcOrd="3" destOrd="0" presId="urn:microsoft.com/office/officeart/2018/2/layout/IconLabelList"/>
    <dgm:cxn modelId="{C8F0D38A-7901-4C69-9245-56C0A712B89A}" type="presParOf" srcId="{4DD89CEF-E75B-4D17-B720-B489DDA948F5}" destId="{45874FDA-C548-426C-A6C0-0A923863C7CD}" srcOrd="4" destOrd="0" presId="urn:microsoft.com/office/officeart/2018/2/layout/IconLabelList"/>
    <dgm:cxn modelId="{BB1C9E71-C0CC-4381-AF90-846F6491B274}" type="presParOf" srcId="{45874FDA-C548-426C-A6C0-0A923863C7CD}" destId="{1679224A-76BB-44E9-B5F4-D91B13947773}" srcOrd="0" destOrd="0" presId="urn:microsoft.com/office/officeart/2018/2/layout/IconLabelList"/>
    <dgm:cxn modelId="{372E2AD9-DD9C-4089-BC87-CA65C04EF7E6}" type="presParOf" srcId="{45874FDA-C548-426C-A6C0-0A923863C7CD}" destId="{8A35B87D-EB6B-4658-8AD2-D3EF33400159}" srcOrd="1" destOrd="0" presId="urn:microsoft.com/office/officeart/2018/2/layout/IconLabelList"/>
    <dgm:cxn modelId="{0507120E-9846-40E2-AB46-5406B606FEEA}" type="presParOf" srcId="{45874FDA-C548-426C-A6C0-0A923863C7CD}" destId="{FF7C5D4E-1C1F-482F-80E5-CE5C68E3FF2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3E660E3-09EF-4154-A762-1025B98DE7B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6B0F016-5C22-41C4-9347-667F8BC47B6D}">
      <dgm:prSet custT="1"/>
      <dgm:spPr/>
      <dgm:t>
        <a:bodyPr/>
        <a:lstStyle/>
        <a:p>
          <a:r>
            <a:rPr lang="en-US" sz="1800" b="1" dirty="0"/>
            <a:t>9 GB of Train data – 600 million rows – difficult to load and only 2 features given, one of them is what we have to predict.</a:t>
          </a:r>
        </a:p>
      </dgm:t>
    </dgm:pt>
    <dgm:pt modelId="{4CD14D79-BD45-4B72-BF1B-687DCDB40682}" type="parTrans" cxnId="{C60B9F62-D1FC-4943-89AE-8DF3DB86C0D5}">
      <dgm:prSet/>
      <dgm:spPr/>
      <dgm:t>
        <a:bodyPr/>
        <a:lstStyle/>
        <a:p>
          <a:endParaRPr lang="en-US"/>
        </a:p>
      </dgm:t>
    </dgm:pt>
    <dgm:pt modelId="{4FC8D96D-4220-4592-BB34-37B2EE3570DA}" type="sibTrans" cxnId="{C60B9F62-D1FC-4943-89AE-8DF3DB86C0D5}">
      <dgm:prSet/>
      <dgm:spPr/>
      <dgm:t>
        <a:bodyPr/>
        <a:lstStyle/>
        <a:p>
          <a:endParaRPr lang="en-US"/>
        </a:p>
      </dgm:t>
    </dgm:pt>
    <dgm:pt modelId="{F16333E6-F854-46B6-B084-1F6A2E046285}">
      <dgm:prSet custT="1"/>
      <dgm:spPr/>
      <dgm:t>
        <a:bodyPr/>
        <a:lstStyle/>
        <a:p>
          <a:r>
            <a:rPr lang="en-US" sz="1800" b="1" dirty="0"/>
            <a:t>Setting up </a:t>
          </a:r>
          <a:r>
            <a:rPr lang="en-US" sz="1800" b="1" dirty="0" err="1"/>
            <a:t>jupyter</a:t>
          </a:r>
          <a:r>
            <a:rPr lang="en-US" sz="1800" b="1" dirty="0"/>
            <a:t> notebook at ec2 instance and harness the power of AWS to run our code</a:t>
          </a:r>
        </a:p>
      </dgm:t>
    </dgm:pt>
    <dgm:pt modelId="{2649D46C-6B01-4B98-91B9-BE5F27FF04E2}" type="parTrans" cxnId="{CB80E996-3955-4A4A-9DE5-CD1416F267DF}">
      <dgm:prSet/>
      <dgm:spPr/>
      <dgm:t>
        <a:bodyPr/>
        <a:lstStyle/>
        <a:p>
          <a:endParaRPr lang="en-US"/>
        </a:p>
      </dgm:t>
    </dgm:pt>
    <dgm:pt modelId="{BF0E805B-3E79-4B7F-89D3-763724AEF097}" type="sibTrans" cxnId="{CB80E996-3955-4A4A-9DE5-CD1416F267DF}">
      <dgm:prSet/>
      <dgm:spPr/>
      <dgm:t>
        <a:bodyPr/>
        <a:lstStyle/>
        <a:p>
          <a:endParaRPr lang="en-US"/>
        </a:p>
      </dgm:t>
    </dgm:pt>
    <dgm:pt modelId="{EC1CA8C0-9E0B-4573-8974-9DC28A307C70}">
      <dgm:prSet custT="1"/>
      <dgm:spPr/>
      <dgm:t>
        <a:bodyPr/>
        <a:lstStyle/>
        <a:p>
          <a:r>
            <a:rPr lang="en-US" sz="1800" b="1" dirty="0"/>
            <a:t>Understanding basics of earthquake in order to collaborate with the external resource.</a:t>
          </a:r>
        </a:p>
      </dgm:t>
    </dgm:pt>
    <dgm:pt modelId="{0899DAAB-E659-4FC7-8B7C-3669B24A2DEC}" type="parTrans" cxnId="{369BBC61-3F60-4CFE-B36F-757E6117C9DC}">
      <dgm:prSet/>
      <dgm:spPr/>
      <dgm:t>
        <a:bodyPr/>
        <a:lstStyle/>
        <a:p>
          <a:endParaRPr lang="en-US"/>
        </a:p>
      </dgm:t>
    </dgm:pt>
    <dgm:pt modelId="{8BC10A59-BC74-423B-8EBE-FB1D1F418CF7}" type="sibTrans" cxnId="{369BBC61-3F60-4CFE-B36F-757E6117C9DC}">
      <dgm:prSet/>
      <dgm:spPr/>
      <dgm:t>
        <a:bodyPr/>
        <a:lstStyle/>
        <a:p>
          <a:endParaRPr lang="en-US"/>
        </a:p>
      </dgm:t>
    </dgm:pt>
    <dgm:pt modelId="{41CAD5EA-AFEC-4DA1-B190-F79DAD4381EC}">
      <dgm:prSet custT="1"/>
      <dgm:spPr/>
      <dgm:t>
        <a:bodyPr/>
        <a:lstStyle/>
        <a:p>
          <a:r>
            <a:rPr lang="en-US" sz="1800" b="1" dirty="0"/>
            <a:t>Since the data is not exactly seismological data, we had to make notes and explain the external resource our requirements.</a:t>
          </a:r>
        </a:p>
      </dgm:t>
    </dgm:pt>
    <dgm:pt modelId="{C03768C1-4B22-4123-A09B-1E17A2CF708C}" type="parTrans" cxnId="{71651EF8-406C-45C3-9C88-55F0C7338EA1}">
      <dgm:prSet/>
      <dgm:spPr/>
      <dgm:t>
        <a:bodyPr/>
        <a:lstStyle/>
        <a:p>
          <a:endParaRPr lang="en-US"/>
        </a:p>
      </dgm:t>
    </dgm:pt>
    <dgm:pt modelId="{825FC12E-A431-49D0-A7A0-A4A2D0A5D699}" type="sibTrans" cxnId="{71651EF8-406C-45C3-9C88-55F0C7338EA1}">
      <dgm:prSet/>
      <dgm:spPr/>
      <dgm:t>
        <a:bodyPr/>
        <a:lstStyle/>
        <a:p>
          <a:endParaRPr lang="en-US"/>
        </a:p>
      </dgm:t>
    </dgm:pt>
    <dgm:pt modelId="{CD5CB0DC-5E7D-47D2-93B8-DEB59B02F3B2}">
      <dgm:prSet custT="1"/>
      <dgm:spPr/>
      <dgm:t>
        <a:bodyPr/>
        <a:lstStyle/>
        <a:p>
          <a:r>
            <a:rPr lang="en-US" sz="1600" b="1" dirty="0"/>
            <a:t>Since we were collaborating with an external resource for the contest, benefit – ec2 instance and costs were taken by her, issue – stuck many times for authentication on server because credentials were of others.</a:t>
          </a:r>
        </a:p>
      </dgm:t>
    </dgm:pt>
    <dgm:pt modelId="{2AE76344-96C4-4028-A7D4-1C7037446521}" type="parTrans" cxnId="{FF8BFB69-64ED-451B-A5DF-90074B940A83}">
      <dgm:prSet/>
      <dgm:spPr/>
      <dgm:t>
        <a:bodyPr/>
        <a:lstStyle/>
        <a:p>
          <a:endParaRPr lang="en-US"/>
        </a:p>
      </dgm:t>
    </dgm:pt>
    <dgm:pt modelId="{8F12622B-8726-4408-8256-723AF4545534}" type="sibTrans" cxnId="{FF8BFB69-64ED-451B-A5DF-90074B940A83}">
      <dgm:prSet/>
      <dgm:spPr/>
      <dgm:t>
        <a:bodyPr/>
        <a:lstStyle/>
        <a:p>
          <a:endParaRPr lang="en-US"/>
        </a:p>
      </dgm:t>
    </dgm:pt>
    <dgm:pt modelId="{B4B34E9D-FB12-4AD6-96D7-B216521DFE5F}" type="pres">
      <dgm:prSet presAssocID="{E3E660E3-09EF-4154-A762-1025B98DE7BA}" presName="root" presStyleCnt="0">
        <dgm:presLayoutVars>
          <dgm:dir/>
          <dgm:resizeHandles val="exact"/>
        </dgm:presLayoutVars>
      </dgm:prSet>
      <dgm:spPr/>
    </dgm:pt>
    <dgm:pt modelId="{F1B17BD3-6A3D-4C8E-8F15-46661DD3DAC5}" type="pres">
      <dgm:prSet presAssocID="{26B0F016-5C22-41C4-9347-667F8BC47B6D}" presName="compNode" presStyleCnt="0"/>
      <dgm:spPr/>
    </dgm:pt>
    <dgm:pt modelId="{71489A94-3770-48E3-89D8-3BA538AAAA9F}" type="pres">
      <dgm:prSet presAssocID="{26B0F016-5C22-41C4-9347-667F8BC47B6D}" presName="bgRect" presStyleLbl="bgShp" presStyleIdx="0" presStyleCnt="5"/>
      <dgm:spPr/>
    </dgm:pt>
    <dgm:pt modelId="{897917BE-FFE6-43C8-BBFC-BF363745E146}" type="pres">
      <dgm:prSet presAssocID="{26B0F016-5C22-41C4-9347-667F8BC47B6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B4E3F904-C945-4D18-976E-3CD2AA643865}" type="pres">
      <dgm:prSet presAssocID="{26B0F016-5C22-41C4-9347-667F8BC47B6D}" presName="spaceRect" presStyleCnt="0"/>
      <dgm:spPr/>
    </dgm:pt>
    <dgm:pt modelId="{25A08E5E-82FB-44FD-9C11-3147B6E36676}" type="pres">
      <dgm:prSet presAssocID="{26B0F016-5C22-41C4-9347-667F8BC47B6D}" presName="parTx" presStyleLbl="revTx" presStyleIdx="0" presStyleCnt="5">
        <dgm:presLayoutVars>
          <dgm:chMax val="0"/>
          <dgm:chPref val="0"/>
        </dgm:presLayoutVars>
      </dgm:prSet>
      <dgm:spPr/>
    </dgm:pt>
    <dgm:pt modelId="{3E708CF3-DE1E-429A-9443-F63038C00A77}" type="pres">
      <dgm:prSet presAssocID="{4FC8D96D-4220-4592-BB34-37B2EE3570DA}" presName="sibTrans" presStyleCnt="0"/>
      <dgm:spPr/>
    </dgm:pt>
    <dgm:pt modelId="{5F4307C8-DE51-450A-B692-7254026A76D7}" type="pres">
      <dgm:prSet presAssocID="{F16333E6-F854-46B6-B084-1F6A2E046285}" presName="compNode" presStyleCnt="0"/>
      <dgm:spPr/>
    </dgm:pt>
    <dgm:pt modelId="{63AA942D-801B-4322-BADE-2E712CA7E7E4}" type="pres">
      <dgm:prSet presAssocID="{F16333E6-F854-46B6-B084-1F6A2E046285}" presName="bgRect" presStyleLbl="bgShp" presStyleIdx="1" presStyleCnt="5"/>
      <dgm:spPr/>
    </dgm:pt>
    <dgm:pt modelId="{AE485213-F08E-477A-B2B4-C947E588CA7A}" type="pres">
      <dgm:prSet presAssocID="{F16333E6-F854-46B6-B084-1F6A2E04628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wer"/>
        </a:ext>
      </dgm:extLst>
    </dgm:pt>
    <dgm:pt modelId="{F675C8C4-61E6-4C44-8BBC-58C6F6B585AA}" type="pres">
      <dgm:prSet presAssocID="{F16333E6-F854-46B6-B084-1F6A2E046285}" presName="spaceRect" presStyleCnt="0"/>
      <dgm:spPr/>
    </dgm:pt>
    <dgm:pt modelId="{2E7FD984-E8CD-4F3B-BB22-165B651F995B}" type="pres">
      <dgm:prSet presAssocID="{F16333E6-F854-46B6-B084-1F6A2E046285}" presName="parTx" presStyleLbl="revTx" presStyleIdx="1" presStyleCnt="5">
        <dgm:presLayoutVars>
          <dgm:chMax val="0"/>
          <dgm:chPref val="0"/>
        </dgm:presLayoutVars>
      </dgm:prSet>
      <dgm:spPr/>
    </dgm:pt>
    <dgm:pt modelId="{8C8B4BB5-40EF-49C3-B674-12A77CA8A103}" type="pres">
      <dgm:prSet presAssocID="{BF0E805B-3E79-4B7F-89D3-763724AEF097}" presName="sibTrans" presStyleCnt="0"/>
      <dgm:spPr/>
    </dgm:pt>
    <dgm:pt modelId="{53A13392-F299-4438-97CD-4FDEF669EA9C}" type="pres">
      <dgm:prSet presAssocID="{EC1CA8C0-9E0B-4573-8974-9DC28A307C70}" presName="compNode" presStyleCnt="0"/>
      <dgm:spPr/>
    </dgm:pt>
    <dgm:pt modelId="{BEC08201-DCF0-4FDF-B8FF-18249A6910C8}" type="pres">
      <dgm:prSet presAssocID="{EC1CA8C0-9E0B-4573-8974-9DC28A307C70}" presName="bgRect" presStyleLbl="bgShp" presStyleIdx="2" presStyleCnt="5"/>
      <dgm:spPr/>
    </dgm:pt>
    <dgm:pt modelId="{9485FDBD-9D94-450B-BD6A-D83F220AA3BD}" type="pres">
      <dgm:prSet presAssocID="{EC1CA8C0-9E0B-4573-8974-9DC28A307C7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th Globe Americas"/>
        </a:ext>
      </dgm:extLst>
    </dgm:pt>
    <dgm:pt modelId="{E5769371-2A88-4014-8E53-3DEDC20A55A6}" type="pres">
      <dgm:prSet presAssocID="{EC1CA8C0-9E0B-4573-8974-9DC28A307C70}" presName="spaceRect" presStyleCnt="0"/>
      <dgm:spPr/>
    </dgm:pt>
    <dgm:pt modelId="{324DC0F2-7B15-49AC-8B71-1757C03DE9F5}" type="pres">
      <dgm:prSet presAssocID="{EC1CA8C0-9E0B-4573-8974-9DC28A307C70}" presName="parTx" presStyleLbl="revTx" presStyleIdx="2" presStyleCnt="5">
        <dgm:presLayoutVars>
          <dgm:chMax val="0"/>
          <dgm:chPref val="0"/>
        </dgm:presLayoutVars>
      </dgm:prSet>
      <dgm:spPr/>
    </dgm:pt>
    <dgm:pt modelId="{123FD70D-0C74-45AB-81C7-A211BFCB62A9}" type="pres">
      <dgm:prSet presAssocID="{8BC10A59-BC74-423B-8EBE-FB1D1F418CF7}" presName="sibTrans" presStyleCnt="0"/>
      <dgm:spPr/>
    </dgm:pt>
    <dgm:pt modelId="{48665AFB-DBD7-468B-BB79-89BB60004C21}" type="pres">
      <dgm:prSet presAssocID="{41CAD5EA-AFEC-4DA1-B190-F79DAD4381EC}" presName="compNode" presStyleCnt="0"/>
      <dgm:spPr/>
    </dgm:pt>
    <dgm:pt modelId="{C2B99055-8632-43E6-9AE8-3A06A4E41793}" type="pres">
      <dgm:prSet presAssocID="{41CAD5EA-AFEC-4DA1-B190-F79DAD4381EC}" presName="bgRect" presStyleLbl="bgShp" presStyleIdx="3" presStyleCnt="5"/>
      <dgm:spPr/>
    </dgm:pt>
    <dgm:pt modelId="{310DA317-7528-4477-B5CA-8F7A345A2CE4}" type="pres">
      <dgm:prSet presAssocID="{41CAD5EA-AFEC-4DA1-B190-F79DAD4381E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Checklist"/>
        </a:ext>
      </dgm:extLst>
    </dgm:pt>
    <dgm:pt modelId="{3E7BEE83-20FE-42BD-8566-47FDCDFD4734}" type="pres">
      <dgm:prSet presAssocID="{41CAD5EA-AFEC-4DA1-B190-F79DAD4381EC}" presName="spaceRect" presStyleCnt="0"/>
      <dgm:spPr/>
    </dgm:pt>
    <dgm:pt modelId="{3902F094-C177-4076-B046-27BDDDA90E69}" type="pres">
      <dgm:prSet presAssocID="{41CAD5EA-AFEC-4DA1-B190-F79DAD4381EC}" presName="parTx" presStyleLbl="revTx" presStyleIdx="3" presStyleCnt="5">
        <dgm:presLayoutVars>
          <dgm:chMax val="0"/>
          <dgm:chPref val="0"/>
        </dgm:presLayoutVars>
      </dgm:prSet>
      <dgm:spPr/>
    </dgm:pt>
    <dgm:pt modelId="{FEE6182D-691E-40F0-8CE6-A16D13B44393}" type="pres">
      <dgm:prSet presAssocID="{825FC12E-A431-49D0-A7A0-A4A2D0A5D699}" presName="sibTrans" presStyleCnt="0"/>
      <dgm:spPr/>
    </dgm:pt>
    <dgm:pt modelId="{9099D704-63C7-4D06-9AC0-8908DEF07EB5}" type="pres">
      <dgm:prSet presAssocID="{CD5CB0DC-5E7D-47D2-93B8-DEB59B02F3B2}" presName="compNode" presStyleCnt="0"/>
      <dgm:spPr/>
    </dgm:pt>
    <dgm:pt modelId="{6DE2656D-1A59-4082-BC1D-97BAC8823CA2}" type="pres">
      <dgm:prSet presAssocID="{CD5CB0DC-5E7D-47D2-93B8-DEB59B02F3B2}" presName="bgRect" presStyleLbl="bgShp" presStyleIdx="4" presStyleCnt="5"/>
      <dgm:spPr/>
    </dgm:pt>
    <dgm:pt modelId="{ABB4C08B-CD5E-4428-80D7-6C0070C1F15E}" type="pres">
      <dgm:prSet presAssocID="{CD5CB0DC-5E7D-47D2-93B8-DEB59B02F3B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itcoin"/>
        </a:ext>
      </dgm:extLst>
    </dgm:pt>
    <dgm:pt modelId="{8B23F633-2D26-48BC-AB15-FD7505C1D5BF}" type="pres">
      <dgm:prSet presAssocID="{CD5CB0DC-5E7D-47D2-93B8-DEB59B02F3B2}" presName="spaceRect" presStyleCnt="0"/>
      <dgm:spPr/>
    </dgm:pt>
    <dgm:pt modelId="{A4FFC9DD-E702-40A7-ACE3-B43C1593234E}" type="pres">
      <dgm:prSet presAssocID="{CD5CB0DC-5E7D-47D2-93B8-DEB59B02F3B2}" presName="parTx" presStyleLbl="revTx" presStyleIdx="4" presStyleCnt="5">
        <dgm:presLayoutVars>
          <dgm:chMax val="0"/>
          <dgm:chPref val="0"/>
        </dgm:presLayoutVars>
      </dgm:prSet>
      <dgm:spPr/>
    </dgm:pt>
  </dgm:ptLst>
  <dgm:cxnLst>
    <dgm:cxn modelId="{1B394D42-77B6-4D9D-A7DF-D2B8E0E820FF}" type="presOf" srcId="{26B0F016-5C22-41C4-9347-667F8BC47B6D}" destId="{25A08E5E-82FB-44FD-9C11-3147B6E36676}" srcOrd="0" destOrd="0" presId="urn:microsoft.com/office/officeart/2018/2/layout/IconVerticalSolidList"/>
    <dgm:cxn modelId="{6A412D56-257B-411E-93EC-EC53E072F9A4}" type="presOf" srcId="{F16333E6-F854-46B6-B084-1F6A2E046285}" destId="{2E7FD984-E8CD-4F3B-BB22-165B651F995B}" srcOrd="0" destOrd="0" presId="urn:microsoft.com/office/officeart/2018/2/layout/IconVerticalSolidList"/>
    <dgm:cxn modelId="{369BBC61-3F60-4CFE-B36F-757E6117C9DC}" srcId="{E3E660E3-09EF-4154-A762-1025B98DE7BA}" destId="{EC1CA8C0-9E0B-4573-8974-9DC28A307C70}" srcOrd="2" destOrd="0" parTransId="{0899DAAB-E659-4FC7-8B7C-3669B24A2DEC}" sibTransId="{8BC10A59-BC74-423B-8EBE-FB1D1F418CF7}"/>
    <dgm:cxn modelId="{C60B9F62-D1FC-4943-89AE-8DF3DB86C0D5}" srcId="{E3E660E3-09EF-4154-A762-1025B98DE7BA}" destId="{26B0F016-5C22-41C4-9347-667F8BC47B6D}" srcOrd="0" destOrd="0" parTransId="{4CD14D79-BD45-4B72-BF1B-687DCDB40682}" sibTransId="{4FC8D96D-4220-4592-BB34-37B2EE3570DA}"/>
    <dgm:cxn modelId="{FF8BFB69-64ED-451B-A5DF-90074B940A83}" srcId="{E3E660E3-09EF-4154-A762-1025B98DE7BA}" destId="{CD5CB0DC-5E7D-47D2-93B8-DEB59B02F3B2}" srcOrd="4" destOrd="0" parTransId="{2AE76344-96C4-4028-A7D4-1C7037446521}" sibTransId="{8F12622B-8726-4408-8256-723AF4545534}"/>
    <dgm:cxn modelId="{AF36506C-49F8-42D4-8394-A4CF45363419}" type="presOf" srcId="{CD5CB0DC-5E7D-47D2-93B8-DEB59B02F3B2}" destId="{A4FFC9DD-E702-40A7-ACE3-B43C1593234E}" srcOrd="0" destOrd="0" presId="urn:microsoft.com/office/officeart/2018/2/layout/IconVerticalSolidList"/>
    <dgm:cxn modelId="{370C3284-C2B3-4996-BDF3-537CC0BFDFDE}" type="presOf" srcId="{41CAD5EA-AFEC-4DA1-B190-F79DAD4381EC}" destId="{3902F094-C177-4076-B046-27BDDDA90E69}" srcOrd="0" destOrd="0" presId="urn:microsoft.com/office/officeart/2018/2/layout/IconVerticalSolidList"/>
    <dgm:cxn modelId="{CB80E996-3955-4A4A-9DE5-CD1416F267DF}" srcId="{E3E660E3-09EF-4154-A762-1025B98DE7BA}" destId="{F16333E6-F854-46B6-B084-1F6A2E046285}" srcOrd="1" destOrd="0" parTransId="{2649D46C-6B01-4B98-91B9-BE5F27FF04E2}" sibTransId="{BF0E805B-3E79-4B7F-89D3-763724AEF097}"/>
    <dgm:cxn modelId="{2858F9DA-FA67-4806-8AE4-1968945BB977}" type="presOf" srcId="{E3E660E3-09EF-4154-A762-1025B98DE7BA}" destId="{B4B34E9D-FB12-4AD6-96D7-B216521DFE5F}" srcOrd="0" destOrd="0" presId="urn:microsoft.com/office/officeart/2018/2/layout/IconVerticalSolidList"/>
    <dgm:cxn modelId="{71651EF8-406C-45C3-9C88-55F0C7338EA1}" srcId="{E3E660E3-09EF-4154-A762-1025B98DE7BA}" destId="{41CAD5EA-AFEC-4DA1-B190-F79DAD4381EC}" srcOrd="3" destOrd="0" parTransId="{C03768C1-4B22-4123-A09B-1E17A2CF708C}" sibTransId="{825FC12E-A431-49D0-A7A0-A4A2D0A5D699}"/>
    <dgm:cxn modelId="{C1ADC9FA-2C41-4AD1-A073-36CA5581DFF1}" type="presOf" srcId="{EC1CA8C0-9E0B-4573-8974-9DC28A307C70}" destId="{324DC0F2-7B15-49AC-8B71-1757C03DE9F5}" srcOrd="0" destOrd="0" presId="urn:microsoft.com/office/officeart/2018/2/layout/IconVerticalSolidList"/>
    <dgm:cxn modelId="{1372B53F-0CF7-4E64-986B-11F997B80BC6}" type="presParOf" srcId="{B4B34E9D-FB12-4AD6-96D7-B216521DFE5F}" destId="{F1B17BD3-6A3D-4C8E-8F15-46661DD3DAC5}" srcOrd="0" destOrd="0" presId="urn:microsoft.com/office/officeart/2018/2/layout/IconVerticalSolidList"/>
    <dgm:cxn modelId="{590CC115-5FC5-438E-B9F9-52577E0DF063}" type="presParOf" srcId="{F1B17BD3-6A3D-4C8E-8F15-46661DD3DAC5}" destId="{71489A94-3770-48E3-89D8-3BA538AAAA9F}" srcOrd="0" destOrd="0" presId="urn:microsoft.com/office/officeart/2018/2/layout/IconVerticalSolidList"/>
    <dgm:cxn modelId="{94732ABD-C978-41F7-A239-252BAEDAAE78}" type="presParOf" srcId="{F1B17BD3-6A3D-4C8E-8F15-46661DD3DAC5}" destId="{897917BE-FFE6-43C8-BBFC-BF363745E146}" srcOrd="1" destOrd="0" presId="urn:microsoft.com/office/officeart/2018/2/layout/IconVerticalSolidList"/>
    <dgm:cxn modelId="{AC970266-3329-4250-A280-DA1B551CC5FC}" type="presParOf" srcId="{F1B17BD3-6A3D-4C8E-8F15-46661DD3DAC5}" destId="{B4E3F904-C945-4D18-976E-3CD2AA643865}" srcOrd="2" destOrd="0" presId="urn:microsoft.com/office/officeart/2018/2/layout/IconVerticalSolidList"/>
    <dgm:cxn modelId="{3C5E5B9A-8A20-4EBD-9787-8AFAA945B0EB}" type="presParOf" srcId="{F1B17BD3-6A3D-4C8E-8F15-46661DD3DAC5}" destId="{25A08E5E-82FB-44FD-9C11-3147B6E36676}" srcOrd="3" destOrd="0" presId="urn:microsoft.com/office/officeart/2018/2/layout/IconVerticalSolidList"/>
    <dgm:cxn modelId="{E979CBEF-938E-460B-A35A-5DC47EB7A99B}" type="presParOf" srcId="{B4B34E9D-FB12-4AD6-96D7-B216521DFE5F}" destId="{3E708CF3-DE1E-429A-9443-F63038C00A77}" srcOrd="1" destOrd="0" presId="urn:microsoft.com/office/officeart/2018/2/layout/IconVerticalSolidList"/>
    <dgm:cxn modelId="{F289797B-380D-4852-B2A5-01A014EBD47C}" type="presParOf" srcId="{B4B34E9D-FB12-4AD6-96D7-B216521DFE5F}" destId="{5F4307C8-DE51-450A-B692-7254026A76D7}" srcOrd="2" destOrd="0" presId="urn:microsoft.com/office/officeart/2018/2/layout/IconVerticalSolidList"/>
    <dgm:cxn modelId="{90109383-F3F3-4B8F-963F-2A0E16DA419B}" type="presParOf" srcId="{5F4307C8-DE51-450A-B692-7254026A76D7}" destId="{63AA942D-801B-4322-BADE-2E712CA7E7E4}" srcOrd="0" destOrd="0" presId="urn:microsoft.com/office/officeart/2018/2/layout/IconVerticalSolidList"/>
    <dgm:cxn modelId="{CE400EF4-1789-416E-835F-931154403A8D}" type="presParOf" srcId="{5F4307C8-DE51-450A-B692-7254026A76D7}" destId="{AE485213-F08E-477A-B2B4-C947E588CA7A}" srcOrd="1" destOrd="0" presId="urn:microsoft.com/office/officeart/2018/2/layout/IconVerticalSolidList"/>
    <dgm:cxn modelId="{6CC52430-3F49-433E-B17E-7CD09D36C537}" type="presParOf" srcId="{5F4307C8-DE51-450A-B692-7254026A76D7}" destId="{F675C8C4-61E6-4C44-8BBC-58C6F6B585AA}" srcOrd="2" destOrd="0" presId="urn:microsoft.com/office/officeart/2018/2/layout/IconVerticalSolidList"/>
    <dgm:cxn modelId="{805CF0A3-BA50-4D89-9CC3-EA40B2BDF1CA}" type="presParOf" srcId="{5F4307C8-DE51-450A-B692-7254026A76D7}" destId="{2E7FD984-E8CD-4F3B-BB22-165B651F995B}" srcOrd="3" destOrd="0" presId="urn:microsoft.com/office/officeart/2018/2/layout/IconVerticalSolidList"/>
    <dgm:cxn modelId="{E6F482A1-50D6-4CE2-BB9D-5D48C5F6ADE3}" type="presParOf" srcId="{B4B34E9D-FB12-4AD6-96D7-B216521DFE5F}" destId="{8C8B4BB5-40EF-49C3-B674-12A77CA8A103}" srcOrd="3" destOrd="0" presId="urn:microsoft.com/office/officeart/2018/2/layout/IconVerticalSolidList"/>
    <dgm:cxn modelId="{A04E1C90-3E86-4258-84C4-19FFE81F9D75}" type="presParOf" srcId="{B4B34E9D-FB12-4AD6-96D7-B216521DFE5F}" destId="{53A13392-F299-4438-97CD-4FDEF669EA9C}" srcOrd="4" destOrd="0" presId="urn:microsoft.com/office/officeart/2018/2/layout/IconVerticalSolidList"/>
    <dgm:cxn modelId="{D91E50E2-8B2C-4C37-A1B6-C7A642F8F3DA}" type="presParOf" srcId="{53A13392-F299-4438-97CD-4FDEF669EA9C}" destId="{BEC08201-DCF0-4FDF-B8FF-18249A6910C8}" srcOrd="0" destOrd="0" presId="urn:microsoft.com/office/officeart/2018/2/layout/IconVerticalSolidList"/>
    <dgm:cxn modelId="{8DE0F9BC-FF8E-472A-829C-0A0A2F19628E}" type="presParOf" srcId="{53A13392-F299-4438-97CD-4FDEF669EA9C}" destId="{9485FDBD-9D94-450B-BD6A-D83F220AA3BD}" srcOrd="1" destOrd="0" presId="urn:microsoft.com/office/officeart/2018/2/layout/IconVerticalSolidList"/>
    <dgm:cxn modelId="{717E79AE-C7AB-4C44-9A59-E17E5195E2D6}" type="presParOf" srcId="{53A13392-F299-4438-97CD-4FDEF669EA9C}" destId="{E5769371-2A88-4014-8E53-3DEDC20A55A6}" srcOrd="2" destOrd="0" presId="urn:microsoft.com/office/officeart/2018/2/layout/IconVerticalSolidList"/>
    <dgm:cxn modelId="{C0658887-AC40-4BE4-97E2-5C9E3285650D}" type="presParOf" srcId="{53A13392-F299-4438-97CD-4FDEF669EA9C}" destId="{324DC0F2-7B15-49AC-8B71-1757C03DE9F5}" srcOrd="3" destOrd="0" presId="urn:microsoft.com/office/officeart/2018/2/layout/IconVerticalSolidList"/>
    <dgm:cxn modelId="{F41E270F-95D9-46CC-8801-318608916067}" type="presParOf" srcId="{B4B34E9D-FB12-4AD6-96D7-B216521DFE5F}" destId="{123FD70D-0C74-45AB-81C7-A211BFCB62A9}" srcOrd="5" destOrd="0" presId="urn:microsoft.com/office/officeart/2018/2/layout/IconVerticalSolidList"/>
    <dgm:cxn modelId="{6CA3CB97-0132-46C0-AB8A-8055A5C954A3}" type="presParOf" srcId="{B4B34E9D-FB12-4AD6-96D7-B216521DFE5F}" destId="{48665AFB-DBD7-468B-BB79-89BB60004C21}" srcOrd="6" destOrd="0" presId="urn:microsoft.com/office/officeart/2018/2/layout/IconVerticalSolidList"/>
    <dgm:cxn modelId="{D4EF529C-C1BF-44F1-AD9B-11219D82D510}" type="presParOf" srcId="{48665AFB-DBD7-468B-BB79-89BB60004C21}" destId="{C2B99055-8632-43E6-9AE8-3A06A4E41793}" srcOrd="0" destOrd="0" presId="urn:microsoft.com/office/officeart/2018/2/layout/IconVerticalSolidList"/>
    <dgm:cxn modelId="{FD42354D-0C07-4FDA-A747-A35A57B99486}" type="presParOf" srcId="{48665AFB-DBD7-468B-BB79-89BB60004C21}" destId="{310DA317-7528-4477-B5CA-8F7A345A2CE4}" srcOrd="1" destOrd="0" presId="urn:microsoft.com/office/officeart/2018/2/layout/IconVerticalSolidList"/>
    <dgm:cxn modelId="{F86FA1BF-F595-4C06-A691-28EFD5404884}" type="presParOf" srcId="{48665AFB-DBD7-468B-BB79-89BB60004C21}" destId="{3E7BEE83-20FE-42BD-8566-47FDCDFD4734}" srcOrd="2" destOrd="0" presId="urn:microsoft.com/office/officeart/2018/2/layout/IconVerticalSolidList"/>
    <dgm:cxn modelId="{39A71F58-084E-41BE-BF28-2A28C26F42D6}" type="presParOf" srcId="{48665AFB-DBD7-468B-BB79-89BB60004C21}" destId="{3902F094-C177-4076-B046-27BDDDA90E69}" srcOrd="3" destOrd="0" presId="urn:microsoft.com/office/officeart/2018/2/layout/IconVerticalSolidList"/>
    <dgm:cxn modelId="{23358143-AD95-45AE-B2D3-CDB6DC18D5CB}" type="presParOf" srcId="{B4B34E9D-FB12-4AD6-96D7-B216521DFE5F}" destId="{FEE6182D-691E-40F0-8CE6-A16D13B44393}" srcOrd="7" destOrd="0" presId="urn:microsoft.com/office/officeart/2018/2/layout/IconVerticalSolidList"/>
    <dgm:cxn modelId="{EB09A058-86D2-47A3-A274-079BF34472C2}" type="presParOf" srcId="{B4B34E9D-FB12-4AD6-96D7-B216521DFE5F}" destId="{9099D704-63C7-4D06-9AC0-8908DEF07EB5}" srcOrd="8" destOrd="0" presId="urn:microsoft.com/office/officeart/2018/2/layout/IconVerticalSolidList"/>
    <dgm:cxn modelId="{580453F9-6700-456B-AB4F-FDA273359624}" type="presParOf" srcId="{9099D704-63C7-4D06-9AC0-8908DEF07EB5}" destId="{6DE2656D-1A59-4082-BC1D-97BAC8823CA2}" srcOrd="0" destOrd="0" presId="urn:microsoft.com/office/officeart/2018/2/layout/IconVerticalSolidList"/>
    <dgm:cxn modelId="{F14CEBF2-FBC2-4C32-8554-DD9C4313B635}" type="presParOf" srcId="{9099D704-63C7-4D06-9AC0-8908DEF07EB5}" destId="{ABB4C08B-CD5E-4428-80D7-6C0070C1F15E}" srcOrd="1" destOrd="0" presId="urn:microsoft.com/office/officeart/2018/2/layout/IconVerticalSolidList"/>
    <dgm:cxn modelId="{B1D393C5-6A2D-4E99-A834-8332950B4755}" type="presParOf" srcId="{9099D704-63C7-4D06-9AC0-8908DEF07EB5}" destId="{8B23F633-2D26-48BC-AB15-FD7505C1D5BF}" srcOrd="2" destOrd="0" presId="urn:microsoft.com/office/officeart/2018/2/layout/IconVerticalSolidList"/>
    <dgm:cxn modelId="{AF6916DF-8BB1-4499-8508-025A30620B7E}" type="presParOf" srcId="{9099D704-63C7-4D06-9AC0-8908DEF07EB5}" destId="{A4FFC9DD-E702-40A7-ACE3-B43C1593234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CEE9108-43AB-418F-B2D6-3ABF969791E4}"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1D6DA68-6C61-4713-B005-C346D134B145}">
      <dgm:prSet/>
      <dgm:spPr/>
      <dgm:t>
        <a:bodyPr/>
        <a:lstStyle/>
        <a:p>
          <a:pPr>
            <a:defRPr b="1"/>
          </a:pPr>
          <a:r>
            <a:rPr lang="en-US"/>
            <a:t>Multiple Regression</a:t>
          </a:r>
        </a:p>
      </dgm:t>
    </dgm:pt>
    <dgm:pt modelId="{962A5C0A-1069-40F2-9108-FE884D087AAD}" type="parTrans" cxnId="{CE9633E1-D85C-47DE-8B1C-B92B92F8AA04}">
      <dgm:prSet/>
      <dgm:spPr/>
      <dgm:t>
        <a:bodyPr/>
        <a:lstStyle/>
        <a:p>
          <a:endParaRPr lang="en-US"/>
        </a:p>
      </dgm:t>
    </dgm:pt>
    <dgm:pt modelId="{5A81D5EC-9820-4275-8187-408CCCB5C27D}" type="sibTrans" cxnId="{CE9633E1-D85C-47DE-8B1C-B92B92F8AA04}">
      <dgm:prSet/>
      <dgm:spPr/>
      <dgm:t>
        <a:bodyPr/>
        <a:lstStyle/>
        <a:p>
          <a:endParaRPr lang="en-US"/>
        </a:p>
      </dgm:t>
    </dgm:pt>
    <dgm:pt modelId="{61AE106D-6120-4023-BE18-5166EAFD2520}">
      <dgm:prSet/>
      <dgm:spPr/>
      <dgm:t>
        <a:bodyPr/>
        <a:lstStyle/>
        <a:p>
          <a:r>
            <a:rPr lang="en-US"/>
            <a:t>Used both forward and backward variable selection to find the best accuracy</a:t>
          </a:r>
        </a:p>
      </dgm:t>
    </dgm:pt>
    <dgm:pt modelId="{C00AFDCA-1B95-40D6-A97C-02BDE299BD86}" type="parTrans" cxnId="{1C0269C7-7027-41E3-A848-A2DEE3390061}">
      <dgm:prSet/>
      <dgm:spPr/>
      <dgm:t>
        <a:bodyPr/>
        <a:lstStyle/>
        <a:p>
          <a:endParaRPr lang="en-US"/>
        </a:p>
      </dgm:t>
    </dgm:pt>
    <dgm:pt modelId="{30F3D87A-C5C6-4C45-B4DD-F8B3D574D288}" type="sibTrans" cxnId="{1C0269C7-7027-41E3-A848-A2DEE3390061}">
      <dgm:prSet/>
      <dgm:spPr/>
      <dgm:t>
        <a:bodyPr/>
        <a:lstStyle/>
        <a:p>
          <a:endParaRPr lang="en-US"/>
        </a:p>
      </dgm:t>
    </dgm:pt>
    <dgm:pt modelId="{0765E3FA-DE01-4C36-87B0-B19C189E5DFF}">
      <dgm:prSet/>
      <dgm:spPr/>
      <dgm:t>
        <a:bodyPr/>
        <a:lstStyle/>
        <a:p>
          <a:pPr>
            <a:defRPr b="1"/>
          </a:pPr>
          <a:r>
            <a:rPr lang="en-US"/>
            <a:t>Random Forest</a:t>
          </a:r>
        </a:p>
      </dgm:t>
    </dgm:pt>
    <dgm:pt modelId="{E88AEC2D-910E-4A4A-9077-820F07292CC3}" type="parTrans" cxnId="{79509186-03B5-4700-9062-C3695ADCD130}">
      <dgm:prSet/>
      <dgm:spPr/>
      <dgm:t>
        <a:bodyPr/>
        <a:lstStyle/>
        <a:p>
          <a:endParaRPr lang="en-US"/>
        </a:p>
      </dgm:t>
    </dgm:pt>
    <dgm:pt modelId="{0109FF5B-710E-4C99-B025-8FCD2CE1BD88}" type="sibTrans" cxnId="{79509186-03B5-4700-9062-C3695ADCD130}">
      <dgm:prSet/>
      <dgm:spPr/>
      <dgm:t>
        <a:bodyPr/>
        <a:lstStyle/>
        <a:p>
          <a:endParaRPr lang="en-US"/>
        </a:p>
      </dgm:t>
    </dgm:pt>
    <dgm:pt modelId="{4823D214-4B46-4809-971A-98DEDB47E0F9}">
      <dgm:prSet/>
      <dgm:spPr/>
      <dgm:t>
        <a:bodyPr/>
        <a:lstStyle/>
        <a:p>
          <a:r>
            <a:rPr lang="en-US" dirty="0"/>
            <a:t>Ran model with different values of </a:t>
          </a:r>
          <a:r>
            <a:rPr lang="en-US" dirty="0" err="1"/>
            <a:t>ntree</a:t>
          </a:r>
          <a:r>
            <a:rPr lang="en-US" dirty="0"/>
            <a:t> (number of trees to grow) and </a:t>
          </a:r>
          <a:r>
            <a:rPr lang="en-US" dirty="0" err="1"/>
            <a:t>mtry</a:t>
          </a:r>
          <a:r>
            <a:rPr lang="en-US" dirty="0"/>
            <a:t> (Number of variables randomly sampled as candidates at each split) to get maximum accuracy and not over or under fit the model</a:t>
          </a:r>
        </a:p>
      </dgm:t>
    </dgm:pt>
    <dgm:pt modelId="{F246BBFE-BEEC-4A07-8DCE-DD5C3B5EF6B6}" type="parTrans" cxnId="{0D0F2868-28EB-43F1-BE2E-29AA528C3463}">
      <dgm:prSet/>
      <dgm:spPr/>
      <dgm:t>
        <a:bodyPr/>
        <a:lstStyle/>
        <a:p>
          <a:endParaRPr lang="en-US"/>
        </a:p>
      </dgm:t>
    </dgm:pt>
    <dgm:pt modelId="{A6550287-EA9E-4D5C-99FA-800CC4107717}" type="sibTrans" cxnId="{0D0F2868-28EB-43F1-BE2E-29AA528C3463}">
      <dgm:prSet/>
      <dgm:spPr/>
      <dgm:t>
        <a:bodyPr/>
        <a:lstStyle/>
        <a:p>
          <a:endParaRPr lang="en-US"/>
        </a:p>
      </dgm:t>
    </dgm:pt>
    <dgm:pt modelId="{8F18FA07-6B5C-4827-AF03-A3964864C047}">
      <dgm:prSet/>
      <dgm:spPr/>
      <dgm:t>
        <a:bodyPr/>
        <a:lstStyle/>
        <a:p>
          <a:pPr>
            <a:defRPr b="1"/>
          </a:pPr>
          <a:r>
            <a:rPr lang="en-US"/>
            <a:t>KNN</a:t>
          </a:r>
        </a:p>
      </dgm:t>
    </dgm:pt>
    <dgm:pt modelId="{1E12EFDF-63F8-4F8F-ABF5-C09C176D22BB}" type="parTrans" cxnId="{2CC20212-2BEA-4D0D-80D4-2CEDF15F6985}">
      <dgm:prSet/>
      <dgm:spPr/>
      <dgm:t>
        <a:bodyPr/>
        <a:lstStyle/>
        <a:p>
          <a:endParaRPr lang="en-US"/>
        </a:p>
      </dgm:t>
    </dgm:pt>
    <dgm:pt modelId="{BA47F06D-906B-45D0-8414-E972035B6FAF}" type="sibTrans" cxnId="{2CC20212-2BEA-4D0D-80D4-2CEDF15F6985}">
      <dgm:prSet/>
      <dgm:spPr/>
      <dgm:t>
        <a:bodyPr/>
        <a:lstStyle/>
        <a:p>
          <a:endParaRPr lang="en-US"/>
        </a:p>
      </dgm:t>
    </dgm:pt>
    <dgm:pt modelId="{C8DD88E8-4F48-4E3D-9A1E-82364F1AA9A3}">
      <dgm:prSet/>
      <dgm:spPr/>
      <dgm:t>
        <a:bodyPr/>
        <a:lstStyle/>
        <a:p>
          <a:r>
            <a:rPr lang="en-US"/>
            <a:t>Ran model to find best value of K giving minimum error using 10-fold cross validation</a:t>
          </a:r>
        </a:p>
      </dgm:t>
    </dgm:pt>
    <dgm:pt modelId="{51714725-B19B-4C82-976F-F7C9840EA93A}" type="parTrans" cxnId="{13602D91-AE41-450C-A4A5-5D42591F1DB0}">
      <dgm:prSet/>
      <dgm:spPr/>
      <dgm:t>
        <a:bodyPr/>
        <a:lstStyle/>
        <a:p>
          <a:endParaRPr lang="en-US"/>
        </a:p>
      </dgm:t>
    </dgm:pt>
    <dgm:pt modelId="{36E88122-7892-46D9-BD75-6090828DDCA6}" type="sibTrans" cxnId="{13602D91-AE41-450C-A4A5-5D42591F1DB0}">
      <dgm:prSet/>
      <dgm:spPr/>
      <dgm:t>
        <a:bodyPr/>
        <a:lstStyle/>
        <a:p>
          <a:endParaRPr lang="en-US"/>
        </a:p>
      </dgm:t>
    </dgm:pt>
    <dgm:pt modelId="{14E935AB-4D9F-4298-9852-727F5686D5C5}">
      <dgm:prSet/>
      <dgm:spPr/>
      <dgm:t>
        <a:bodyPr/>
        <a:lstStyle/>
        <a:p>
          <a:pPr>
            <a:defRPr b="1"/>
          </a:pPr>
          <a:r>
            <a:rPr lang="en-US"/>
            <a:t>Neural Network</a:t>
          </a:r>
        </a:p>
      </dgm:t>
    </dgm:pt>
    <dgm:pt modelId="{C5EA6E43-6F9E-4A4C-AF89-03B049193E0C}" type="parTrans" cxnId="{B466BD73-A955-47D0-BD76-332AE93B3DC9}">
      <dgm:prSet/>
      <dgm:spPr/>
      <dgm:t>
        <a:bodyPr/>
        <a:lstStyle/>
        <a:p>
          <a:endParaRPr lang="en-US"/>
        </a:p>
      </dgm:t>
    </dgm:pt>
    <dgm:pt modelId="{A08D5579-797B-4DC4-B9A9-0D354D87C8C9}" type="sibTrans" cxnId="{B466BD73-A955-47D0-BD76-332AE93B3DC9}">
      <dgm:prSet/>
      <dgm:spPr/>
      <dgm:t>
        <a:bodyPr/>
        <a:lstStyle/>
        <a:p>
          <a:endParaRPr lang="en-US"/>
        </a:p>
      </dgm:t>
    </dgm:pt>
    <dgm:pt modelId="{F3871ECA-AE0F-4606-9EB8-40D8C6D807D9}">
      <dgm:prSet/>
      <dgm:spPr/>
      <dgm:t>
        <a:bodyPr/>
        <a:lstStyle/>
        <a:p>
          <a:r>
            <a:rPr lang="en-US"/>
            <a:t>Used different values of hidden layers and changing threshold value</a:t>
          </a:r>
        </a:p>
      </dgm:t>
    </dgm:pt>
    <dgm:pt modelId="{D6E93CA0-7E0C-4872-99D0-5E491D092735}" type="parTrans" cxnId="{E6E2EDF7-83CE-4093-AA34-B0692C89EED7}">
      <dgm:prSet/>
      <dgm:spPr/>
      <dgm:t>
        <a:bodyPr/>
        <a:lstStyle/>
        <a:p>
          <a:endParaRPr lang="en-US"/>
        </a:p>
      </dgm:t>
    </dgm:pt>
    <dgm:pt modelId="{BD209CB1-682B-48A5-B19E-3735F0295A56}" type="sibTrans" cxnId="{E6E2EDF7-83CE-4093-AA34-B0692C89EED7}">
      <dgm:prSet/>
      <dgm:spPr/>
      <dgm:t>
        <a:bodyPr/>
        <a:lstStyle/>
        <a:p>
          <a:endParaRPr lang="en-US"/>
        </a:p>
      </dgm:t>
    </dgm:pt>
    <dgm:pt modelId="{7A738E42-7E51-400D-BF96-AAB8799F5300}" type="pres">
      <dgm:prSet presAssocID="{4CEE9108-43AB-418F-B2D6-3ABF969791E4}" presName="root" presStyleCnt="0">
        <dgm:presLayoutVars>
          <dgm:dir/>
          <dgm:resizeHandles val="exact"/>
        </dgm:presLayoutVars>
      </dgm:prSet>
      <dgm:spPr/>
    </dgm:pt>
    <dgm:pt modelId="{F494B466-C368-4074-8F2D-F9D4F91D0FAC}" type="pres">
      <dgm:prSet presAssocID="{11D6DA68-6C61-4713-B005-C346D134B145}" presName="compNode" presStyleCnt="0"/>
      <dgm:spPr/>
    </dgm:pt>
    <dgm:pt modelId="{F7DAB4B7-37D5-4E17-A656-FB3B6B225117}" type="pres">
      <dgm:prSet presAssocID="{11D6DA68-6C61-4713-B005-C346D134B14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540EC91D-C6C3-44AB-9B2E-36C90C5F9BEC}" type="pres">
      <dgm:prSet presAssocID="{11D6DA68-6C61-4713-B005-C346D134B145}" presName="iconSpace" presStyleCnt="0"/>
      <dgm:spPr/>
    </dgm:pt>
    <dgm:pt modelId="{717703DA-4513-4E77-B142-758DBDA0150F}" type="pres">
      <dgm:prSet presAssocID="{11D6DA68-6C61-4713-B005-C346D134B145}" presName="parTx" presStyleLbl="revTx" presStyleIdx="0" presStyleCnt="8">
        <dgm:presLayoutVars>
          <dgm:chMax val="0"/>
          <dgm:chPref val="0"/>
        </dgm:presLayoutVars>
      </dgm:prSet>
      <dgm:spPr/>
    </dgm:pt>
    <dgm:pt modelId="{7FB861AE-814F-4D72-8DF4-F11860B93DE3}" type="pres">
      <dgm:prSet presAssocID="{11D6DA68-6C61-4713-B005-C346D134B145}" presName="txSpace" presStyleCnt="0"/>
      <dgm:spPr/>
    </dgm:pt>
    <dgm:pt modelId="{EEE78F35-6048-46CE-813D-9ABF72DBB223}" type="pres">
      <dgm:prSet presAssocID="{11D6DA68-6C61-4713-B005-C346D134B145}" presName="desTx" presStyleLbl="revTx" presStyleIdx="1" presStyleCnt="8">
        <dgm:presLayoutVars/>
      </dgm:prSet>
      <dgm:spPr/>
    </dgm:pt>
    <dgm:pt modelId="{E3B24300-FE11-4AA6-8FED-566EBE1DE677}" type="pres">
      <dgm:prSet presAssocID="{5A81D5EC-9820-4275-8187-408CCCB5C27D}" presName="sibTrans" presStyleCnt="0"/>
      <dgm:spPr/>
    </dgm:pt>
    <dgm:pt modelId="{C6DD6660-E82C-42C5-AA5D-EFB48A8C4766}" type="pres">
      <dgm:prSet presAssocID="{0765E3FA-DE01-4C36-87B0-B19C189E5DFF}" presName="compNode" presStyleCnt="0"/>
      <dgm:spPr/>
    </dgm:pt>
    <dgm:pt modelId="{F8B0C745-17CC-4FD9-9061-DFBBEB8936A7}" type="pres">
      <dgm:prSet presAssocID="{0765E3FA-DE01-4C36-87B0-B19C189E5DF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duous tree"/>
        </a:ext>
      </dgm:extLst>
    </dgm:pt>
    <dgm:pt modelId="{7565DA32-8425-44C1-A94B-BC44E76ACB06}" type="pres">
      <dgm:prSet presAssocID="{0765E3FA-DE01-4C36-87B0-B19C189E5DFF}" presName="iconSpace" presStyleCnt="0"/>
      <dgm:spPr/>
    </dgm:pt>
    <dgm:pt modelId="{A9FD71AD-7CD0-4E1E-AB7E-0CC8E9CC82AF}" type="pres">
      <dgm:prSet presAssocID="{0765E3FA-DE01-4C36-87B0-B19C189E5DFF}" presName="parTx" presStyleLbl="revTx" presStyleIdx="2" presStyleCnt="8">
        <dgm:presLayoutVars>
          <dgm:chMax val="0"/>
          <dgm:chPref val="0"/>
        </dgm:presLayoutVars>
      </dgm:prSet>
      <dgm:spPr/>
    </dgm:pt>
    <dgm:pt modelId="{7B37AC01-8BBD-41AD-BE48-D4C8D0679BFA}" type="pres">
      <dgm:prSet presAssocID="{0765E3FA-DE01-4C36-87B0-B19C189E5DFF}" presName="txSpace" presStyleCnt="0"/>
      <dgm:spPr/>
    </dgm:pt>
    <dgm:pt modelId="{7E7DB775-729E-4830-ADAC-CF77E1E0144C}" type="pres">
      <dgm:prSet presAssocID="{0765E3FA-DE01-4C36-87B0-B19C189E5DFF}" presName="desTx" presStyleLbl="revTx" presStyleIdx="3" presStyleCnt="8">
        <dgm:presLayoutVars/>
      </dgm:prSet>
      <dgm:spPr/>
    </dgm:pt>
    <dgm:pt modelId="{3A909E47-47E4-4E42-B3CD-6751FA7F2796}" type="pres">
      <dgm:prSet presAssocID="{0109FF5B-710E-4C99-B025-8FCD2CE1BD88}" presName="sibTrans" presStyleCnt="0"/>
      <dgm:spPr/>
    </dgm:pt>
    <dgm:pt modelId="{62FFF127-9ABA-4138-B295-4185C59B1854}" type="pres">
      <dgm:prSet presAssocID="{8F18FA07-6B5C-4827-AF03-A3964864C047}" presName="compNode" presStyleCnt="0"/>
      <dgm:spPr/>
    </dgm:pt>
    <dgm:pt modelId="{C1917A88-394E-45D0-844F-F78089408F53}" type="pres">
      <dgm:prSet presAssocID="{8F18FA07-6B5C-4827-AF03-A3964864C04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76702DBB-EAC5-4F79-8519-D26D860FF0CC}" type="pres">
      <dgm:prSet presAssocID="{8F18FA07-6B5C-4827-AF03-A3964864C047}" presName="iconSpace" presStyleCnt="0"/>
      <dgm:spPr/>
    </dgm:pt>
    <dgm:pt modelId="{1D12F9CA-D874-4D25-B502-662135275DE1}" type="pres">
      <dgm:prSet presAssocID="{8F18FA07-6B5C-4827-AF03-A3964864C047}" presName="parTx" presStyleLbl="revTx" presStyleIdx="4" presStyleCnt="8">
        <dgm:presLayoutVars>
          <dgm:chMax val="0"/>
          <dgm:chPref val="0"/>
        </dgm:presLayoutVars>
      </dgm:prSet>
      <dgm:spPr/>
    </dgm:pt>
    <dgm:pt modelId="{1D1D7EF3-D17E-4EAF-BF25-A8C80F51680B}" type="pres">
      <dgm:prSet presAssocID="{8F18FA07-6B5C-4827-AF03-A3964864C047}" presName="txSpace" presStyleCnt="0"/>
      <dgm:spPr/>
    </dgm:pt>
    <dgm:pt modelId="{1FCECA0D-89C7-47CA-A3DD-35CD177D3C84}" type="pres">
      <dgm:prSet presAssocID="{8F18FA07-6B5C-4827-AF03-A3964864C047}" presName="desTx" presStyleLbl="revTx" presStyleIdx="5" presStyleCnt="8">
        <dgm:presLayoutVars/>
      </dgm:prSet>
      <dgm:spPr/>
    </dgm:pt>
    <dgm:pt modelId="{58388817-4E9A-428C-9B2E-AB8D48422485}" type="pres">
      <dgm:prSet presAssocID="{BA47F06D-906B-45D0-8414-E972035B6FAF}" presName="sibTrans" presStyleCnt="0"/>
      <dgm:spPr/>
    </dgm:pt>
    <dgm:pt modelId="{402BD005-BC6C-46DC-9CBF-409999D4199E}" type="pres">
      <dgm:prSet presAssocID="{14E935AB-4D9F-4298-9852-727F5686D5C5}" presName="compNode" presStyleCnt="0"/>
      <dgm:spPr/>
    </dgm:pt>
    <dgm:pt modelId="{649DB37B-0784-4320-ACA3-E12548139522}" type="pres">
      <dgm:prSet presAssocID="{14E935AB-4D9F-4298-9852-727F5686D5C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a:ext>
      </dgm:extLst>
    </dgm:pt>
    <dgm:pt modelId="{66241868-B445-4945-86BC-77ADEC22B2C1}" type="pres">
      <dgm:prSet presAssocID="{14E935AB-4D9F-4298-9852-727F5686D5C5}" presName="iconSpace" presStyleCnt="0"/>
      <dgm:spPr/>
    </dgm:pt>
    <dgm:pt modelId="{CFDE5C71-AC68-473F-8519-A7A08FF7ADFE}" type="pres">
      <dgm:prSet presAssocID="{14E935AB-4D9F-4298-9852-727F5686D5C5}" presName="parTx" presStyleLbl="revTx" presStyleIdx="6" presStyleCnt="8">
        <dgm:presLayoutVars>
          <dgm:chMax val="0"/>
          <dgm:chPref val="0"/>
        </dgm:presLayoutVars>
      </dgm:prSet>
      <dgm:spPr/>
    </dgm:pt>
    <dgm:pt modelId="{64423C60-13EC-4F00-AB71-B7625E5CA701}" type="pres">
      <dgm:prSet presAssocID="{14E935AB-4D9F-4298-9852-727F5686D5C5}" presName="txSpace" presStyleCnt="0"/>
      <dgm:spPr/>
    </dgm:pt>
    <dgm:pt modelId="{1DABFAEC-1AA1-487F-B782-05A147295CA2}" type="pres">
      <dgm:prSet presAssocID="{14E935AB-4D9F-4298-9852-727F5686D5C5}" presName="desTx" presStyleLbl="revTx" presStyleIdx="7" presStyleCnt="8">
        <dgm:presLayoutVars/>
      </dgm:prSet>
      <dgm:spPr/>
    </dgm:pt>
  </dgm:ptLst>
  <dgm:cxnLst>
    <dgm:cxn modelId="{2CC20212-2BEA-4D0D-80D4-2CEDF15F6985}" srcId="{4CEE9108-43AB-418F-B2D6-3ABF969791E4}" destId="{8F18FA07-6B5C-4827-AF03-A3964864C047}" srcOrd="2" destOrd="0" parTransId="{1E12EFDF-63F8-4F8F-ABF5-C09C176D22BB}" sibTransId="{BA47F06D-906B-45D0-8414-E972035B6FAF}"/>
    <dgm:cxn modelId="{D54E0619-CB60-45D4-8A7E-0BBAA440D17A}" type="presOf" srcId="{61AE106D-6120-4023-BE18-5166EAFD2520}" destId="{EEE78F35-6048-46CE-813D-9ABF72DBB223}" srcOrd="0" destOrd="0" presId="urn:microsoft.com/office/officeart/2018/5/layout/CenteredIconLabelDescriptionList"/>
    <dgm:cxn modelId="{3E0A1733-01B8-491D-851D-4169298D09BD}" type="presOf" srcId="{F3871ECA-AE0F-4606-9EB8-40D8C6D807D9}" destId="{1DABFAEC-1AA1-487F-B782-05A147295CA2}" srcOrd="0" destOrd="0" presId="urn:microsoft.com/office/officeart/2018/5/layout/CenteredIconLabelDescriptionList"/>
    <dgm:cxn modelId="{B789024A-0CB0-4EF1-BF66-9220EB5992DE}" type="presOf" srcId="{8F18FA07-6B5C-4827-AF03-A3964864C047}" destId="{1D12F9CA-D874-4D25-B502-662135275DE1}" srcOrd="0" destOrd="0" presId="urn:microsoft.com/office/officeart/2018/5/layout/CenteredIconLabelDescriptionList"/>
    <dgm:cxn modelId="{0D0F2868-28EB-43F1-BE2E-29AA528C3463}" srcId="{0765E3FA-DE01-4C36-87B0-B19C189E5DFF}" destId="{4823D214-4B46-4809-971A-98DEDB47E0F9}" srcOrd="0" destOrd="0" parTransId="{F246BBFE-BEEC-4A07-8DCE-DD5C3B5EF6B6}" sibTransId="{A6550287-EA9E-4D5C-99FA-800CC4107717}"/>
    <dgm:cxn modelId="{42CFD76C-37A5-413E-AD57-E337B3F29C4A}" type="presOf" srcId="{C8DD88E8-4F48-4E3D-9A1E-82364F1AA9A3}" destId="{1FCECA0D-89C7-47CA-A3DD-35CD177D3C84}" srcOrd="0" destOrd="0" presId="urn:microsoft.com/office/officeart/2018/5/layout/CenteredIconLabelDescriptionList"/>
    <dgm:cxn modelId="{14C4C772-5462-4750-A59E-5AF79E4B1396}" type="presOf" srcId="{11D6DA68-6C61-4713-B005-C346D134B145}" destId="{717703DA-4513-4E77-B142-758DBDA0150F}" srcOrd="0" destOrd="0" presId="urn:microsoft.com/office/officeart/2018/5/layout/CenteredIconLabelDescriptionList"/>
    <dgm:cxn modelId="{B466BD73-A955-47D0-BD76-332AE93B3DC9}" srcId="{4CEE9108-43AB-418F-B2D6-3ABF969791E4}" destId="{14E935AB-4D9F-4298-9852-727F5686D5C5}" srcOrd="3" destOrd="0" parTransId="{C5EA6E43-6F9E-4A4C-AF89-03B049193E0C}" sibTransId="{A08D5579-797B-4DC4-B9A9-0D354D87C8C9}"/>
    <dgm:cxn modelId="{79509186-03B5-4700-9062-C3695ADCD130}" srcId="{4CEE9108-43AB-418F-B2D6-3ABF969791E4}" destId="{0765E3FA-DE01-4C36-87B0-B19C189E5DFF}" srcOrd="1" destOrd="0" parTransId="{E88AEC2D-910E-4A4A-9077-820F07292CC3}" sibTransId="{0109FF5B-710E-4C99-B025-8FCD2CE1BD88}"/>
    <dgm:cxn modelId="{13602D91-AE41-450C-A4A5-5D42591F1DB0}" srcId="{8F18FA07-6B5C-4827-AF03-A3964864C047}" destId="{C8DD88E8-4F48-4E3D-9A1E-82364F1AA9A3}" srcOrd="0" destOrd="0" parTransId="{51714725-B19B-4C82-976F-F7C9840EA93A}" sibTransId="{36E88122-7892-46D9-BD75-6090828DDCA6}"/>
    <dgm:cxn modelId="{8D137499-D0E2-466D-ABD9-5C9D540A25D6}" type="presOf" srcId="{4823D214-4B46-4809-971A-98DEDB47E0F9}" destId="{7E7DB775-729E-4830-ADAC-CF77E1E0144C}" srcOrd="0" destOrd="0" presId="urn:microsoft.com/office/officeart/2018/5/layout/CenteredIconLabelDescriptionList"/>
    <dgm:cxn modelId="{892165BF-8C0B-4823-B0D6-0F6B9538393D}" type="presOf" srcId="{0765E3FA-DE01-4C36-87B0-B19C189E5DFF}" destId="{A9FD71AD-7CD0-4E1E-AB7E-0CC8E9CC82AF}" srcOrd="0" destOrd="0" presId="urn:microsoft.com/office/officeart/2018/5/layout/CenteredIconLabelDescriptionList"/>
    <dgm:cxn modelId="{1C0269C7-7027-41E3-A848-A2DEE3390061}" srcId="{11D6DA68-6C61-4713-B005-C346D134B145}" destId="{61AE106D-6120-4023-BE18-5166EAFD2520}" srcOrd="0" destOrd="0" parTransId="{C00AFDCA-1B95-40D6-A97C-02BDE299BD86}" sibTransId="{30F3D87A-C5C6-4C45-B4DD-F8B3D574D288}"/>
    <dgm:cxn modelId="{40504BCE-BE8F-4A57-94DF-B207DB2EFD0D}" type="presOf" srcId="{4CEE9108-43AB-418F-B2D6-3ABF969791E4}" destId="{7A738E42-7E51-400D-BF96-AAB8799F5300}" srcOrd="0" destOrd="0" presId="urn:microsoft.com/office/officeart/2018/5/layout/CenteredIconLabelDescriptionList"/>
    <dgm:cxn modelId="{56734BDC-334B-439D-AE0B-425FB6054193}" type="presOf" srcId="{14E935AB-4D9F-4298-9852-727F5686D5C5}" destId="{CFDE5C71-AC68-473F-8519-A7A08FF7ADFE}" srcOrd="0" destOrd="0" presId="urn:microsoft.com/office/officeart/2018/5/layout/CenteredIconLabelDescriptionList"/>
    <dgm:cxn modelId="{CE9633E1-D85C-47DE-8B1C-B92B92F8AA04}" srcId="{4CEE9108-43AB-418F-B2D6-3ABF969791E4}" destId="{11D6DA68-6C61-4713-B005-C346D134B145}" srcOrd="0" destOrd="0" parTransId="{962A5C0A-1069-40F2-9108-FE884D087AAD}" sibTransId="{5A81D5EC-9820-4275-8187-408CCCB5C27D}"/>
    <dgm:cxn modelId="{E6E2EDF7-83CE-4093-AA34-B0692C89EED7}" srcId="{14E935AB-4D9F-4298-9852-727F5686D5C5}" destId="{F3871ECA-AE0F-4606-9EB8-40D8C6D807D9}" srcOrd="0" destOrd="0" parTransId="{D6E93CA0-7E0C-4872-99D0-5E491D092735}" sibTransId="{BD209CB1-682B-48A5-B19E-3735F0295A56}"/>
    <dgm:cxn modelId="{F8448D5E-967D-4C11-9112-5CAFA49255C9}" type="presParOf" srcId="{7A738E42-7E51-400D-BF96-AAB8799F5300}" destId="{F494B466-C368-4074-8F2D-F9D4F91D0FAC}" srcOrd="0" destOrd="0" presId="urn:microsoft.com/office/officeart/2018/5/layout/CenteredIconLabelDescriptionList"/>
    <dgm:cxn modelId="{37FDB636-58D3-472B-99BA-B258AB1FC71A}" type="presParOf" srcId="{F494B466-C368-4074-8F2D-F9D4F91D0FAC}" destId="{F7DAB4B7-37D5-4E17-A656-FB3B6B225117}" srcOrd="0" destOrd="0" presId="urn:microsoft.com/office/officeart/2018/5/layout/CenteredIconLabelDescriptionList"/>
    <dgm:cxn modelId="{F1B51C92-8E0D-4239-8BDA-9748679DD9EB}" type="presParOf" srcId="{F494B466-C368-4074-8F2D-F9D4F91D0FAC}" destId="{540EC91D-C6C3-44AB-9B2E-36C90C5F9BEC}" srcOrd="1" destOrd="0" presId="urn:microsoft.com/office/officeart/2018/5/layout/CenteredIconLabelDescriptionList"/>
    <dgm:cxn modelId="{EE58B6AC-0C9F-4DD4-80A1-6CF027BF77DD}" type="presParOf" srcId="{F494B466-C368-4074-8F2D-F9D4F91D0FAC}" destId="{717703DA-4513-4E77-B142-758DBDA0150F}" srcOrd="2" destOrd="0" presId="urn:microsoft.com/office/officeart/2018/5/layout/CenteredIconLabelDescriptionList"/>
    <dgm:cxn modelId="{9AEA3756-FDB4-40C8-A7AB-E50DBE51DD7C}" type="presParOf" srcId="{F494B466-C368-4074-8F2D-F9D4F91D0FAC}" destId="{7FB861AE-814F-4D72-8DF4-F11860B93DE3}" srcOrd="3" destOrd="0" presId="urn:microsoft.com/office/officeart/2018/5/layout/CenteredIconLabelDescriptionList"/>
    <dgm:cxn modelId="{C56184FC-EBCE-4269-92A3-5FDD5A57C64B}" type="presParOf" srcId="{F494B466-C368-4074-8F2D-F9D4F91D0FAC}" destId="{EEE78F35-6048-46CE-813D-9ABF72DBB223}" srcOrd="4" destOrd="0" presId="urn:microsoft.com/office/officeart/2018/5/layout/CenteredIconLabelDescriptionList"/>
    <dgm:cxn modelId="{66FCA9FD-479E-4405-89BC-E9F33C474E7D}" type="presParOf" srcId="{7A738E42-7E51-400D-BF96-AAB8799F5300}" destId="{E3B24300-FE11-4AA6-8FED-566EBE1DE677}" srcOrd="1" destOrd="0" presId="urn:microsoft.com/office/officeart/2018/5/layout/CenteredIconLabelDescriptionList"/>
    <dgm:cxn modelId="{9B4A977A-1009-442F-8ADB-1F6CB8D96C39}" type="presParOf" srcId="{7A738E42-7E51-400D-BF96-AAB8799F5300}" destId="{C6DD6660-E82C-42C5-AA5D-EFB48A8C4766}" srcOrd="2" destOrd="0" presId="urn:microsoft.com/office/officeart/2018/5/layout/CenteredIconLabelDescriptionList"/>
    <dgm:cxn modelId="{202E63DF-9959-4187-B5B2-28B892CEC040}" type="presParOf" srcId="{C6DD6660-E82C-42C5-AA5D-EFB48A8C4766}" destId="{F8B0C745-17CC-4FD9-9061-DFBBEB8936A7}" srcOrd="0" destOrd="0" presId="urn:microsoft.com/office/officeart/2018/5/layout/CenteredIconLabelDescriptionList"/>
    <dgm:cxn modelId="{6DCEF170-5D55-424A-A09B-637E5655C9C7}" type="presParOf" srcId="{C6DD6660-E82C-42C5-AA5D-EFB48A8C4766}" destId="{7565DA32-8425-44C1-A94B-BC44E76ACB06}" srcOrd="1" destOrd="0" presId="urn:microsoft.com/office/officeart/2018/5/layout/CenteredIconLabelDescriptionList"/>
    <dgm:cxn modelId="{0AAF67E1-E9A7-4B2D-9942-8E826F1A3B5E}" type="presParOf" srcId="{C6DD6660-E82C-42C5-AA5D-EFB48A8C4766}" destId="{A9FD71AD-7CD0-4E1E-AB7E-0CC8E9CC82AF}" srcOrd="2" destOrd="0" presId="urn:microsoft.com/office/officeart/2018/5/layout/CenteredIconLabelDescriptionList"/>
    <dgm:cxn modelId="{3C6D3E81-8568-4C81-AEB2-28D9F923F36C}" type="presParOf" srcId="{C6DD6660-E82C-42C5-AA5D-EFB48A8C4766}" destId="{7B37AC01-8BBD-41AD-BE48-D4C8D0679BFA}" srcOrd="3" destOrd="0" presId="urn:microsoft.com/office/officeart/2018/5/layout/CenteredIconLabelDescriptionList"/>
    <dgm:cxn modelId="{624FF162-1F80-4612-8899-B6598FECF5D9}" type="presParOf" srcId="{C6DD6660-E82C-42C5-AA5D-EFB48A8C4766}" destId="{7E7DB775-729E-4830-ADAC-CF77E1E0144C}" srcOrd="4" destOrd="0" presId="urn:microsoft.com/office/officeart/2018/5/layout/CenteredIconLabelDescriptionList"/>
    <dgm:cxn modelId="{E899DCF6-C80E-4A00-A2AB-05CE47DE999A}" type="presParOf" srcId="{7A738E42-7E51-400D-BF96-AAB8799F5300}" destId="{3A909E47-47E4-4E42-B3CD-6751FA7F2796}" srcOrd="3" destOrd="0" presId="urn:microsoft.com/office/officeart/2018/5/layout/CenteredIconLabelDescriptionList"/>
    <dgm:cxn modelId="{91A1A29F-2177-4DF5-8491-39A673818A6D}" type="presParOf" srcId="{7A738E42-7E51-400D-BF96-AAB8799F5300}" destId="{62FFF127-9ABA-4138-B295-4185C59B1854}" srcOrd="4" destOrd="0" presId="urn:microsoft.com/office/officeart/2018/5/layout/CenteredIconLabelDescriptionList"/>
    <dgm:cxn modelId="{2C922C60-B0E2-43A6-9642-99DDCA1DD639}" type="presParOf" srcId="{62FFF127-9ABA-4138-B295-4185C59B1854}" destId="{C1917A88-394E-45D0-844F-F78089408F53}" srcOrd="0" destOrd="0" presId="urn:microsoft.com/office/officeart/2018/5/layout/CenteredIconLabelDescriptionList"/>
    <dgm:cxn modelId="{D0BB642F-225A-4B0B-9A8A-C78A09282954}" type="presParOf" srcId="{62FFF127-9ABA-4138-B295-4185C59B1854}" destId="{76702DBB-EAC5-4F79-8519-D26D860FF0CC}" srcOrd="1" destOrd="0" presId="urn:microsoft.com/office/officeart/2018/5/layout/CenteredIconLabelDescriptionList"/>
    <dgm:cxn modelId="{8A3078AC-E547-486D-A635-100AD5C8D4DD}" type="presParOf" srcId="{62FFF127-9ABA-4138-B295-4185C59B1854}" destId="{1D12F9CA-D874-4D25-B502-662135275DE1}" srcOrd="2" destOrd="0" presId="urn:microsoft.com/office/officeart/2018/5/layout/CenteredIconLabelDescriptionList"/>
    <dgm:cxn modelId="{213B95FB-E344-48ED-894A-13F8DBB0DBCA}" type="presParOf" srcId="{62FFF127-9ABA-4138-B295-4185C59B1854}" destId="{1D1D7EF3-D17E-4EAF-BF25-A8C80F51680B}" srcOrd="3" destOrd="0" presId="urn:microsoft.com/office/officeart/2018/5/layout/CenteredIconLabelDescriptionList"/>
    <dgm:cxn modelId="{364A6E26-10BA-4F26-94AF-6DDBF7E36369}" type="presParOf" srcId="{62FFF127-9ABA-4138-B295-4185C59B1854}" destId="{1FCECA0D-89C7-47CA-A3DD-35CD177D3C84}" srcOrd="4" destOrd="0" presId="urn:microsoft.com/office/officeart/2018/5/layout/CenteredIconLabelDescriptionList"/>
    <dgm:cxn modelId="{99FDE89E-C2E4-4620-B476-6B08F5CCBAE1}" type="presParOf" srcId="{7A738E42-7E51-400D-BF96-AAB8799F5300}" destId="{58388817-4E9A-428C-9B2E-AB8D48422485}" srcOrd="5" destOrd="0" presId="urn:microsoft.com/office/officeart/2018/5/layout/CenteredIconLabelDescriptionList"/>
    <dgm:cxn modelId="{FB7A5D8D-120B-4597-B93D-9439CD800FC8}" type="presParOf" srcId="{7A738E42-7E51-400D-BF96-AAB8799F5300}" destId="{402BD005-BC6C-46DC-9CBF-409999D4199E}" srcOrd="6" destOrd="0" presId="urn:microsoft.com/office/officeart/2018/5/layout/CenteredIconLabelDescriptionList"/>
    <dgm:cxn modelId="{8B8CBFC3-3266-48C9-9456-FCD49E1489CD}" type="presParOf" srcId="{402BD005-BC6C-46DC-9CBF-409999D4199E}" destId="{649DB37B-0784-4320-ACA3-E12548139522}" srcOrd="0" destOrd="0" presId="urn:microsoft.com/office/officeart/2018/5/layout/CenteredIconLabelDescriptionList"/>
    <dgm:cxn modelId="{58453546-CE4A-41BE-8612-CB90C9516F86}" type="presParOf" srcId="{402BD005-BC6C-46DC-9CBF-409999D4199E}" destId="{66241868-B445-4945-86BC-77ADEC22B2C1}" srcOrd="1" destOrd="0" presId="urn:microsoft.com/office/officeart/2018/5/layout/CenteredIconLabelDescriptionList"/>
    <dgm:cxn modelId="{DDD03E82-217E-4F25-B077-AF8611A6689E}" type="presParOf" srcId="{402BD005-BC6C-46DC-9CBF-409999D4199E}" destId="{CFDE5C71-AC68-473F-8519-A7A08FF7ADFE}" srcOrd="2" destOrd="0" presId="urn:microsoft.com/office/officeart/2018/5/layout/CenteredIconLabelDescriptionList"/>
    <dgm:cxn modelId="{4707694C-5AAF-4193-92E9-9E9B13E9ACCE}" type="presParOf" srcId="{402BD005-BC6C-46DC-9CBF-409999D4199E}" destId="{64423C60-13EC-4F00-AB71-B7625E5CA701}" srcOrd="3" destOrd="0" presId="urn:microsoft.com/office/officeart/2018/5/layout/CenteredIconLabelDescriptionList"/>
    <dgm:cxn modelId="{F44D3C67-9A6E-406D-A969-3B222118057D}" type="presParOf" srcId="{402BD005-BC6C-46DC-9CBF-409999D4199E}" destId="{1DABFAEC-1AA1-487F-B782-05A147295CA2}"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4FC435B-E291-4E3F-A8A0-670F7553DAF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3C0DE13-2D62-4204-AB21-7380304B0B96}">
      <dgm:prSet/>
      <dgm:spPr/>
      <dgm:t>
        <a:bodyPr/>
        <a:lstStyle/>
        <a:p>
          <a:r>
            <a:rPr lang="en-US" b="0" i="0"/>
            <a:t>Use the secondary sources of data.</a:t>
          </a:r>
          <a:endParaRPr lang="en-US"/>
        </a:p>
      </dgm:t>
    </dgm:pt>
    <dgm:pt modelId="{610D10F6-D644-4999-A7D1-88903280DD75}" type="parTrans" cxnId="{B2D33958-E2C1-46A2-80CC-5746B327F3E0}">
      <dgm:prSet/>
      <dgm:spPr/>
      <dgm:t>
        <a:bodyPr/>
        <a:lstStyle/>
        <a:p>
          <a:endParaRPr lang="en-US"/>
        </a:p>
      </dgm:t>
    </dgm:pt>
    <dgm:pt modelId="{FC4E4C58-637D-4CAD-BF9B-4D50339F769A}" type="sibTrans" cxnId="{B2D33958-E2C1-46A2-80CC-5746B327F3E0}">
      <dgm:prSet/>
      <dgm:spPr/>
      <dgm:t>
        <a:bodyPr/>
        <a:lstStyle/>
        <a:p>
          <a:endParaRPr lang="en-US"/>
        </a:p>
      </dgm:t>
    </dgm:pt>
    <dgm:pt modelId="{DF25B4B3-FC2D-491F-8C65-3C7C457CF364}">
      <dgm:prSet/>
      <dgm:spPr/>
      <dgm:t>
        <a:bodyPr/>
        <a:lstStyle/>
        <a:p>
          <a:r>
            <a:rPr lang="en-US" b="0" i="0"/>
            <a:t>Remove covariance between independent variables.</a:t>
          </a:r>
          <a:endParaRPr lang="en-US"/>
        </a:p>
      </dgm:t>
    </dgm:pt>
    <dgm:pt modelId="{A462AF96-6C90-491A-BD06-4CFEB8E91F45}" type="parTrans" cxnId="{8536EE48-058B-4091-A0CE-F28C658D8631}">
      <dgm:prSet/>
      <dgm:spPr/>
      <dgm:t>
        <a:bodyPr/>
        <a:lstStyle/>
        <a:p>
          <a:endParaRPr lang="en-US"/>
        </a:p>
      </dgm:t>
    </dgm:pt>
    <dgm:pt modelId="{4A8A36EB-2870-4A57-B005-B75F7BE0D092}" type="sibTrans" cxnId="{8536EE48-058B-4091-A0CE-F28C658D8631}">
      <dgm:prSet/>
      <dgm:spPr/>
      <dgm:t>
        <a:bodyPr/>
        <a:lstStyle/>
        <a:p>
          <a:endParaRPr lang="en-US"/>
        </a:p>
      </dgm:t>
    </dgm:pt>
    <dgm:pt modelId="{040548DC-E1A4-456D-903F-9CA28E69F2EE}">
      <dgm:prSet/>
      <dgm:spPr/>
      <dgm:t>
        <a:bodyPr/>
        <a:lstStyle/>
        <a:p>
          <a:r>
            <a:rPr lang="en-US" b="0" i="0"/>
            <a:t>Increase efficiency of Models by varying their respective attributes.</a:t>
          </a:r>
          <a:endParaRPr lang="en-US"/>
        </a:p>
      </dgm:t>
    </dgm:pt>
    <dgm:pt modelId="{AED58C95-803E-4585-8750-C5A7A0710A46}" type="parTrans" cxnId="{E82A3B26-E2B4-4218-9505-956E4BA7E54E}">
      <dgm:prSet/>
      <dgm:spPr/>
      <dgm:t>
        <a:bodyPr/>
        <a:lstStyle/>
        <a:p>
          <a:endParaRPr lang="en-US"/>
        </a:p>
      </dgm:t>
    </dgm:pt>
    <dgm:pt modelId="{F16EBB05-BC1A-44FC-AB36-FB68B9BE5EFE}" type="sibTrans" cxnId="{E82A3B26-E2B4-4218-9505-956E4BA7E54E}">
      <dgm:prSet/>
      <dgm:spPr/>
      <dgm:t>
        <a:bodyPr/>
        <a:lstStyle/>
        <a:p>
          <a:endParaRPr lang="en-US"/>
        </a:p>
      </dgm:t>
    </dgm:pt>
    <dgm:pt modelId="{FC028254-1BF3-4D07-914B-AE59207ABC0F}">
      <dgm:prSet/>
      <dgm:spPr/>
      <dgm:t>
        <a:bodyPr/>
        <a:lstStyle/>
        <a:p>
          <a:r>
            <a:rPr lang="en-US" b="0" i="0"/>
            <a:t>Choose the best model, run on the Test Data set and submit the final predictions to the contest.</a:t>
          </a:r>
          <a:endParaRPr lang="en-US"/>
        </a:p>
      </dgm:t>
    </dgm:pt>
    <dgm:pt modelId="{47F92E73-2858-4563-93E7-BF4DF8F1D655}" type="parTrans" cxnId="{A2334193-FA80-4C51-BF27-626DD41A1334}">
      <dgm:prSet/>
      <dgm:spPr/>
      <dgm:t>
        <a:bodyPr/>
        <a:lstStyle/>
        <a:p>
          <a:endParaRPr lang="en-US"/>
        </a:p>
      </dgm:t>
    </dgm:pt>
    <dgm:pt modelId="{0C4FDB4A-3CC2-44EA-BCC7-9F025E16FBE0}" type="sibTrans" cxnId="{A2334193-FA80-4C51-BF27-626DD41A1334}">
      <dgm:prSet/>
      <dgm:spPr/>
      <dgm:t>
        <a:bodyPr/>
        <a:lstStyle/>
        <a:p>
          <a:endParaRPr lang="en-US"/>
        </a:p>
      </dgm:t>
    </dgm:pt>
    <dgm:pt modelId="{5F8860AD-8F43-4662-850C-13772EF9F66C}" type="pres">
      <dgm:prSet presAssocID="{04FC435B-E291-4E3F-A8A0-670F7553DAFB}" presName="root" presStyleCnt="0">
        <dgm:presLayoutVars>
          <dgm:dir/>
          <dgm:resizeHandles val="exact"/>
        </dgm:presLayoutVars>
      </dgm:prSet>
      <dgm:spPr/>
    </dgm:pt>
    <dgm:pt modelId="{486AF2ED-968C-4793-8F43-DBC1459C0366}" type="pres">
      <dgm:prSet presAssocID="{03C0DE13-2D62-4204-AB21-7380304B0B96}" presName="compNode" presStyleCnt="0"/>
      <dgm:spPr/>
    </dgm:pt>
    <dgm:pt modelId="{49E09E99-1FB3-4049-8A04-BE0BDEC328F0}" type="pres">
      <dgm:prSet presAssocID="{03C0DE13-2D62-4204-AB21-7380304B0B96}" presName="bgRect" presStyleLbl="bgShp" presStyleIdx="0" presStyleCnt="4"/>
      <dgm:spPr/>
    </dgm:pt>
    <dgm:pt modelId="{5B21C2E0-BB9C-49C2-9C9D-A11F5D51AF0A}" type="pres">
      <dgm:prSet presAssocID="{03C0DE13-2D62-4204-AB21-7380304B0B9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09F9E87-DD5A-4265-8A60-10F5969A263D}" type="pres">
      <dgm:prSet presAssocID="{03C0DE13-2D62-4204-AB21-7380304B0B96}" presName="spaceRect" presStyleCnt="0"/>
      <dgm:spPr/>
    </dgm:pt>
    <dgm:pt modelId="{6D14A738-FAFD-4A8F-9845-017A25183FD3}" type="pres">
      <dgm:prSet presAssocID="{03C0DE13-2D62-4204-AB21-7380304B0B96}" presName="parTx" presStyleLbl="revTx" presStyleIdx="0" presStyleCnt="4">
        <dgm:presLayoutVars>
          <dgm:chMax val="0"/>
          <dgm:chPref val="0"/>
        </dgm:presLayoutVars>
      </dgm:prSet>
      <dgm:spPr/>
    </dgm:pt>
    <dgm:pt modelId="{440388E7-78A7-4BA9-B778-BE87E65E5294}" type="pres">
      <dgm:prSet presAssocID="{FC4E4C58-637D-4CAD-BF9B-4D50339F769A}" presName="sibTrans" presStyleCnt="0"/>
      <dgm:spPr/>
    </dgm:pt>
    <dgm:pt modelId="{4130CB72-9987-4E26-A48C-EE9D290D1556}" type="pres">
      <dgm:prSet presAssocID="{DF25B4B3-FC2D-491F-8C65-3C7C457CF364}" presName="compNode" presStyleCnt="0"/>
      <dgm:spPr/>
    </dgm:pt>
    <dgm:pt modelId="{D36FE22D-42B0-40C1-8F99-7461661B04C6}" type="pres">
      <dgm:prSet presAssocID="{DF25B4B3-FC2D-491F-8C65-3C7C457CF364}" presName="bgRect" presStyleLbl="bgShp" presStyleIdx="1" presStyleCnt="4"/>
      <dgm:spPr/>
    </dgm:pt>
    <dgm:pt modelId="{E065D1E5-1D0C-4D9F-BCF6-D338822B47F9}" type="pres">
      <dgm:prSet presAssocID="{DF25B4B3-FC2D-491F-8C65-3C7C457CF36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D54993B4-5996-460C-AA9C-E0F93873ED59}" type="pres">
      <dgm:prSet presAssocID="{DF25B4B3-FC2D-491F-8C65-3C7C457CF364}" presName="spaceRect" presStyleCnt="0"/>
      <dgm:spPr/>
    </dgm:pt>
    <dgm:pt modelId="{A6216F35-BFB1-4F57-BB16-631AE04C67D3}" type="pres">
      <dgm:prSet presAssocID="{DF25B4B3-FC2D-491F-8C65-3C7C457CF364}" presName="parTx" presStyleLbl="revTx" presStyleIdx="1" presStyleCnt="4">
        <dgm:presLayoutVars>
          <dgm:chMax val="0"/>
          <dgm:chPref val="0"/>
        </dgm:presLayoutVars>
      </dgm:prSet>
      <dgm:spPr/>
    </dgm:pt>
    <dgm:pt modelId="{A8F170D6-BB1C-413E-9968-CE97A1E1B51F}" type="pres">
      <dgm:prSet presAssocID="{4A8A36EB-2870-4A57-B005-B75F7BE0D092}" presName="sibTrans" presStyleCnt="0"/>
      <dgm:spPr/>
    </dgm:pt>
    <dgm:pt modelId="{838356DF-2CFD-41AB-A5A7-DD8AB9EB131F}" type="pres">
      <dgm:prSet presAssocID="{040548DC-E1A4-456D-903F-9CA28E69F2EE}" presName="compNode" presStyleCnt="0"/>
      <dgm:spPr/>
    </dgm:pt>
    <dgm:pt modelId="{DE1F4533-509E-4269-A64C-AB5580FFC4AB}" type="pres">
      <dgm:prSet presAssocID="{040548DC-E1A4-456D-903F-9CA28E69F2EE}" presName="bgRect" presStyleLbl="bgShp" presStyleIdx="2" presStyleCnt="4"/>
      <dgm:spPr/>
    </dgm:pt>
    <dgm:pt modelId="{345E3A15-E6B6-4A8A-9F8C-07F651CDFD8A}" type="pres">
      <dgm:prSet presAssocID="{040548DC-E1A4-456D-903F-9CA28E69F2E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7282DAA0-76A1-45AA-87E7-2A61E3CB9B6B}" type="pres">
      <dgm:prSet presAssocID="{040548DC-E1A4-456D-903F-9CA28E69F2EE}" presName="spaceRect" presStyleCnt="0"/>
      <dgm:spPr/>
    </dgm:pt>
    <dgm:pt modelId="{2CE229E6-7E14-44B5-B313-CCF331A88DE9}" type="pres">
      <dgm:prSet presAssocID="{040548DC-E1A4-456D-903F-9CA28E69F2EE}" presName="parTx" presStyleLbl="revTx" presStyleIdx="2" presStyleCnt="4">
        <dgm:presLayoutVars>
          <dgm:chMax val="0"/>
          <dgm:chPref val="0"/>
        </dgm:presLayoutVars>
      </dgm:prSet>
      <dgm:spPr/>
    </dgm:pt>
    <dgm:pt modelId="{9F315975-954A-45CA-9D6B-CDEEAAD01F41}" type="pres">
      <dgm:prSet presAssocID="{F16EBB05-BC1A-44FC-AB36-FB68B9BE5EFE}" presName="sibTrans" presStyleCnt="0"/>
      <dgm:spPr/>
    </dgm:pt>
    <dgm:pt modelId="{88252077-2C30-44D1-AD42-CBFC5070F79D}" type="pres">
      <dgm:prSet presAssocID="{FC028254-1BF3-4D07-914B-AE59207ABC0F}" presName="compNode" presStyleCnt="0"/>
      <dgm:spPr/>
    </dgm:pt>
    <dgm:pt modelId="{9A471140-006C-4940-933A-455B57E38A41}" type="pres">
      <dgm:prSet presAssocID="{FC028254-1BF3-4D07-914B-AE59207ABC0F}" presName="bgRect" presStyleLbl="bgShp" presStyleIdx="3" presStyleCnt="4"/>
      <dgm:spPr/>
    </dgm:pt>
    <dgm:pt modelId="{FDB98A7F-2FDC-45D5-9D30-850FE23EACE9}" type="pres">
      <dgm:prSet presAssocID="{FC028254-1BF3-4D07-914B-AE59207ABC0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ophy"/>
        </a:ext>
      </dgm:extLst>
    </dgm:pt>
    <dgm:pt modelId="{8D94762A-0DCC-422F-A7C2-B8CF1F69BC19}" type="pres">
      <dgm:prSet presAssocID="{FC028254-1BF3-4D07-914B-AE59207ABC0F}" presName="spaceRect" presStyleCnt="0"/>
      <dgm:spPr/>
    </dgm:pt>
    <dgm:pt modelId="{0C7CA4EB-38C4-44EF-B43C-86475EFC0DAC}" type="pres">
      <dgm:prSet presAssocID="{FC028254-1BF3-4D07-914B-AE59207ABC0F}" presName="parTx" presStyleLbl="revTx" presStyleIdx="3" presStyleCnt="4">
        <dgm:presLayoutVars>
          <dgm:chMax val="0"/>
          <dgm:chPref val="0"/>
        </dgm:presLayoutVars>
      </dgm:prSet>
      <dgm:spPr/>
    </dgm:pt>
  </dgm:ptLst>
  <dgm:cxnLst>
    <dgm:cxn modelId="{E82A3B26-E2B4-4218-9505-956E4BA7E54E}" srcId="{04FC435B-E291-4E3F-A8A0-670F7553DAFB}" destId="{040548DC-E1A4-456D-903F-9CA28E69F2EE}" srcOrd="2" destOrd="0" parTransId="{AED58C95-803E-4585-8750-C5A7A0710A46}" sibTransId="{F16EBB05-BC1A-44FC-AB36-FB68B9BE5EFE}"/>
    <dgm:cxn modelId="{09A84A3A-D54D-48B1-94A1-A08B897A47B1}" type="presOf" srcId="{FC028254-1BF3-4D07-914B-AE59207ABC0F}" destId="{0C7CA4EB-38C4-44EF-B43C-86475EFC0DAC}" srcOrd="0" destOrd="0" presId="urn:microsoft.com/office/officeart/2018/2/layout/IconVerticalSolidList"/>
    <dgm:cxn modelId="{0455E945-9496-4B9A-B1AC-3018EFA38431}" type="presOf" srcId="{DF25B4B3-FC2D-491F-8C65-3C7C457CF364}" destId="{A6216F35-BFB1-4F57-BB16-631AE04C67D3}" srcOrd="0" destOrd="0" presId="urn:microsoft.com/office/officeart/2018/2/layout/IconVerticalSolidList"/>
    <dgm:cxn modelId="{8536EE48-058B-4091-A0CE-F28C658D8631}" srcId="{04FC435B-E291-4E3F-A8A0-670F7553DAFB}" destId="{DF25B4B3-FC2D-491F-8C65-3C7C457CF364}" srcOrd="1" destOrd="0" parTransId="{A462AF96-6C90-491A-BD06-4CFEB8E91F45}" sibTransId="{4A8A36EB-2870-4A57-B005-B75F7BE0D092}"/>
    <dgm:cxn modelId="{B2D33958-E2C1-46A2-80CC-5746B327F3E0}" srcId="{04FC435B-E291-4E3F-A8A0-670F7553DAFB}" destId="{03C0DE13-2D62-4204-AB21-7380304B0B96}" srcOrd="0" destOrd="0" parTransId="{610D10F6-D644-4999-A7D1-88903280DD75}" sibTransId="{FC4E4C58-637D-4CAD-BF9B-4D50339F769A}"/>
    <dgm:cxn modelId="{660FF472-6599-4ECF-B043-B5B22CBA6967}" type="presOf" srcId="{03C0DE13-2D62-4204-AB21-7380304B0B96}" destId="{6D14A738-FAFD-4A8F-9845-017A25183FD3}" srcOrd="0" destOrd="0" presId="urn:microsoft.com/office/officeart/2018/2/layout/IconVerticalSolidList"/>
    <dgm:cxn modelId="{A2334193-FA80-4C51-BF27-626DD41A1334}" srcId="{04FC435B-E291-4E3F-A8A0-670F7553DAFB}" destId="{FC028254-1BF3-4D07-914B-AE59207ABC0F}" srcOrd="3" destOrd="0" parTransId="{47F92E73-2858-4563-93E7-BF4DF8F1D655}" sibTransId="{0C4FDB4A-3CC2-44EA-BCC7-9F025E16FBE0}"/>
    <dgm:cxn modelId="{09148F9F-0B83-4BCC-B61C-07742EB58C7F}" type="presOf" srcId="{04FC435B-E291-4E3F-A8A0-670F7553DAFB}" destId="{5F8860AD-8F43-4662-850C-13772EF9F66C}" srcOrd="0" destOrd="0" presId="urn:microsoft.com/office/officeart/2018/2/layout/IconVerticalSolidList"/>
    <dgm:cxn modelId="{C53B10B0-44B6-46F8-B9E7-8405151E9FF4}" type="presOf" srcId="{040548DC-E1A4-456D-903F-9CA28E69F2EE}" destId="{2CE229E6-7E14-44B5-B313-CCF331A88DE9}" srcOrd="0" destOrd="0" presId="urn:microsoft.com/office/officeart/2018/2/layout/IconVerticalSolidList"/>
    <dgm:cxn modelId="{4A346205-1BF3-4358-85DA-5EA4F8C65068}" type="presParOf" srcId="{5F8860AD-8F43-4662-850C-13772EF9F66C}" destId="{486AF2ED-968C-4793-8F43-DBC1459C0366}" srcOrd="0" destOrd="0" presId="urn:microsoft.com/office/officeart/2018/2/layout/IconVerticalSolidList"/>
    <dgm:cxn modelId="{CEC3D436-E477-4C0A-BD52-90CA0BA39468}" type="presParOf" srcId="{486AF2ED-968C-4793-8F43-DBC1459C0366}" destId="{49E09E99-1FB3-4049-8A04-BE0BDEC328F0}" srcOrd="0" destOrd="0" presId="urn:microsoft.com/office/officeart/2018/2/layout/IconVerticalSolidList"/>
    <dgm:cxn modelId="{FEA803CC-F38B-4D05-B1ED-4D5096ED3F3E}" type="presParOf" srcId="{486AF2ED-968C-4793-8F43-DBC1459C0366}" destId="{5B21C2E0-BB9C-49C2-9C9D-A11F5D51AF0A}" srcOrd="1" destOrd="0" presId="urn:microsoft.com/office/officeart/2018/2/layout/IconVerticalSolidList"/>
    <dgm:cxn modelId="{A2058BE1-1BAC-445F-A89C-CCA1878C9186}" type="presParOf" srcId="{486AF2ED-968C-4793-8F43-DBC1459C0366}" destId="{509F9E87-DD5A-4265-8A60-10F5969A263D}" srcOrd="2" destOrd="0" presId="urn:microsoft.com/office/officeart/2018/2/layout/IconVerticalSolidList"/>
    <dgm:cxn modelId="{DE522B5E-5089-4863-910B-D939313A4407}" type="presParOf" srcId="{486AF2ED-968C-4793-8F43-DBC1459C0366}" destId="{6D14A738-FAFD-4A8F-9845-017A25183FD3}" srcOrd="3" destOrd="0" presId="urn:microsoft.com/office/officeart/2018/2/layout/IconVerticalSolidList"/>
    <dgm:cxn modelId="{41AF246D-14B5-46DD-AD17-6647080B6148}" type="presParOf" srcId="{5F8860AD-8F43-4662-850C-13772EF9F66C}" destId="{440388E7-78A7-4BA9-B778-BE87E65E5294}" srcOrd="1" destOrd="0" presId="urn:microsoft.com/office/officeart/2018/2/layout/IconVerticalSolidList"/>
    <dgm:cxn modelId="{E169CE96-C21C-4217-8308-261180F4ED03}" type="presParOf" srcId="{5F8860AD-8F43-4662-850C-13772EF9F66C}" destId="{4130CB72-9987-4E26-A48C-EE9D290D1556}" srcOrd="2" destOrd="0" presId="urn:microsoft.com/office/officeart/2018/2/layout/IconVerticalSolidList"/>
    <dgm:cxn modelId="{823E6916-DB6B-4B7A-82EB-1B74F857C004}" type="presParOf" srcId="{4130CB72-9987-4E26-A48C-EE9D290D1556}" destId="{D36FE22D-42B0-40C1-8F99-7461661B04C6}" srcOrd="0" destOrd="0" presId="urn:microsoft.com/office/officeart/2018/2/layout/IconVerticalSolidList"/>
    <dgm:cxn modelId="{68720944-0B11-445A-AE4C-65182BF4B39C}" type="presParOf" srcId="{4130CB72-9987-4E26-A48C-EE9D290D1556}" destId="{E065D1E5-1D0C-4D9F-BCF6-D338822B47F9}" srcOrd="1" destOrd="0" presId="urn:microsoft.com/office/officeart/2018/2/layout/IconVerticalSolidList"/>
    <dgm:cxn modelId="{C80462BA-B174-47A1-A8A4-540516D8D7CA}" type="presParOf" srcId="{4130CB72-9987-4E26-A48C-EE9D290D1556}" destId="{D54993B4-5996-460C-AA9C-E0F93873ED59}" srcOrd="2" destOrd="0" presId="urn:microsoft.com/office/officeart/2018/2/layout/IconVerticalSolidList"/>
    <dgm:cxn modelId="{FBC2729E-A7DF-4170-BADF-374350B364A8}" type="presParOf" srcId="{4130CB72-9987-4E26-A48C-EE9D290D1556}" destId="{A6216F35-BFB1-4F57-BB16-631AE04C67D3}" srcOrd="3" destOrd="0" presId="urn:microsoft.com/office/officeart/2018/2/layout/IconVerticalSolidList"/>
    <dgm:cxn modelId="{AB459A66-D081-4A57-973A-3186E72EDB24}" type="presParOf" srcId="{5F8860AD-8F43-4662-850C-13772EF9F66C}" destId="{A8F170D6-BB1C-413E-9968-CE97A1E1B51F}" srcOrd="3" destOrd="0" presId="urn:microsoft.com/office/officeart/2018/2/layout/IconVerticalSolidList"/>
    <dgm:cxn modelId="{2AB17D56-2D8A-4D3C-BC68-E641924BA24F}" type="presParOf" srcId="{5F8860AD-8F43-4662-850C-13772EF9F66C}" destId="{838356DF-2CFD-41AB-A5A7-DD8AB9EB131F}" srcOrd="4" destOrd="0" presId="urn:microsoft.com/office/officeart/2018/2/layout/IconVerticalSolidList"/>
    <dgm:cxn modelId="{02C49761-998C-493C-97DF-A59CD36B0C1E}" type="presParOf" srcId="{838356DF-2CFD-41AB-A5A7-DD8AB9EB131F}" destId="{DE1F4533-509E-4269-A64C-AB5580FFC4AB}" srcOrd="0" destOrd="0" presId="urn:microsoft.com/office/officeart/2018/2/layout/IconVerticalSolidList"/>
    <dgm:cxn modelId="{BD67ADC4-4D80-49CD-B9D1-E3B801D873AD}" type="presParOf" srcId="{838356DF-2CFD-41AB-A5A7-DD8AB9EB131F}" destId="{345E3A15-E6B6-4A8A-9F8C-07F651CDFD8A}" srcOrd="1" destOrd="0" presId="urn:microsoft.com/office/officeart/2018/2/layout/IconVerticalSolidList"/>
    <dgm:cxn modelId="{4F43AA12-93CB-42D7-B15A-54352892C1BE}" type="presParOf" srcId="{838356DF-2CFD-41AB-A5A7-DD8AB9EB131F}" destId="{7282DAA0-76A1-45AA-87E7-2A61E3CB9B6B}" srcOrd="2" destOrd="0" presId="urn:microsoft.com/office/officeart/2018/2/layout/IconVerticalSolidList"/>
    <dgm:cxn modelId="{3B4097D4-50F4-4CBB-B1C7-C6DAAB8BE964}" type="presParOf" srcId="{838356DF-2CFD-41AB-A5A7-DD8AB9EB131F}" destId="{2CE229E6-7E14-44B5-B313-CCF331A88DE9}" srcOrd="3" destOrd="0" presId="urn:microsoft.com/office/officeart/2018/2/layout/IconVerticalSolidList"/>
    <dgm:cxn modelId="{0DA96C12-4D0F-496D-92B7-1AF2419F8F3D}" type="presParOf" srcId="{5F8860AD-8F43-4662-850C-13772EF9F66C}" destId="{9F315975-954A-45CA-9D6B-CDEEAAD01F41}" srcOrd="5" destOrd="0" presId="urn:microsoft.com/office/officeart/2018/2/layout/IconVerticalSolidList"/>
    <dgm:cxn modelId="{A08C5622-31FC-44FA-8EC9-16A91D4F0D42}" type="presParOf" srcId="{5F8860AD-8F43-4662-850C-13772EF9F66C}" destId="{88252077-2C30-44D1-AD42-CBFC5070F79D}" srcOrd="6" destOrd="0" presId="urn:microsoft.com/office/officeart/2018/2/layout/IconVerticalSolidList"/>
    <dgm:cxn modelId="{1A41DC4F-182A-424A-B304-4D5FBFE7C887}" type="presParOf" srcId="{88252077-2C30-44D1-AD42-CBFC5070F79D}" destId="{9A471140-006C-4940-933A-455B57E38A41}" srcOrd="0" destOrd="0" presId="urn:microsoft.com/office/officeart/2018/2/layout/IconVerticalSolidList"/>
    <dgm:cxn modelId="{498F6F32-8B57-45FE-98EF-242D67450FC9}" type="presParOf" srcId="{88252077-2C30-44D1-AD42-CBFC5070F79D}" destId="{FDB98A7F-2FDC-45D5-9D30-850FE23EACE9}" srcOrd="1" destOrd="0" presId="urn:microsoft.com/office/officeart/2018/2/layout/IconVerticalSolidList"/>
    <dgm:cxn modelId="{4A1B1841-6D8F-4B56-A4A4-1FBEE6A9295D}" type="presParOf" srcId="{88252077-2C30-44D1-AD42-CBFC5070F79D}" destId="{8D94762A-0DCC-422F-A7C2-B8CF1F69BC19}" srcOrd="2" destOrd="0" presId="urn:microsoft.com/office/officeart/2018/2/layout/IconVerticalSolidList"/>
    <dgm:cxn modelId="{85F54934-BC09-4F05-97B0-EC808180F1E2}" type="presParOf" srcId="{88252077-2C30-44D1-AD42-CBFC5070F79D}" destId="{0C7CA4EB-38C4-44EF-B43C-86475EFC0DA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84CF6D-AFF1-C448-911F-D35FF0D87020}">
      <dsp:nvSpPr>
        <dsp:cNvPr id="0" name=""/>
        <dsp:cNvSpPr/>
      </dsp:nvSpPr>
      <dsp:spPr>
        <a:xfrm>
          <a:off x="0" y="558"/>
          <a:ext cx="6496050" cy="0"/>
        </a:xfrm>
        <a:prstGeom prst="lin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D9FF1B51-207A-F34B-A201-2E16D0FD05E2}">
      <dsp:nvSpPr>
        <dsp:cNvPr id="0" name=""/>
        <dsp:cNvSpPr/>
      </dsp:nvSpPr>
      <dsp:spPr>
        <a:xfrm>
          <a:off x="0" y="558"/>
          <a:ext cx="6496050" cy="457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Introduction</a:t>
          </a:r>
        </a:p>
      </dsp:txBody>
      <dsp:txXfrm>
        <a:off x="0" y="558"/>
        <a:ext cx="6496050" cy="457088"/>
      </dsp:txXfrm>
    </dsp:sp>
    <dsp:sp modelId="{B8E8509A-46DF-E648-8BB3-09CC5284E14B}">
      <dsp:nvSpPr>
        <dsp:cNvPr id="0" name=""/>
        <dsp:cNvSpPr/>
      </dsp:nvSpPr>
      <dsp:spPr>
        <a:xfrm>
          <a:off x="0" y="457646"/>
          <a:ext cx="6496050" cy="0"/>
        </a:xfrm>
        <a:prstGeom prst="line">
          <a:avLst/>
        </a:prstGeom>
        <a:gradFill rotWithShape="0">
          <a:gsLst>
            <a:gs pos="0">
              <a:schemeClr val="accent2">
                <a:hueOff val="150535"/>
                <a:satOff val="-737"/>
                <a:lumOff val="414"/>
                <a:alphaOff val="0"/>
                <a:tint val="98000"/>
                <a:lumMod val="114000"/>
              </a:schemeClr>
            </a:gs>
            <a:gs pos="100000">
              <a:schemeClr val="accent2">
                <a:hueOff val="150535"/>
                <a:satOff val="-737"/>
                <a:lumOff val="414"/>
                <a:alphaOff val="0"/>
                <a:shade val="90000"/>
                <a:lumMod val="84000"/>
              </a:schemeClr>
            </a:gs>
          </a:gsLst>
          <a:lin ang="5400000" scaled="0"/>
        </a:gradFill>
        <a:ln w="9525" cap="rnd" cmpd="sng" algn="ctr">
          <a:solidFill>
            <a:schemeClr val="accent2">
              <a:hueOff val="150535"/>
              <a:satOff val="-737"/>
              <a:lumOff val="414"/>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38FA7A55-FDEE-5847-8837-E36849A72C87}">
      <dsp:nvSpPr>
        <dsp:cNvPr id="0" name=""/>
        <dsp:cNvSpPr/>
      </dsp:nvSpPr>
      <dsp:spPr>
        <a:xfrm>
          <a:off x="0" y="457646"/>
          <a:ext cx="6496050" cy="457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Project Description</a:t>
          </a:r>
        </a:p>
      </dsp:txBody>
      <dsp:txXfrm>
        <a:off x="0" y="457646"/>
        <a:ext cx="6496050" cy="457088"/>
      </dsp:txXfrm>
    </dsp:sp>
    <dsp:sp modelId="{D0DE81F7-824C-D447-8D2D-0FDF71C42105}">
      <dsp:nvSpPr>
        <dsp:cNvPr id="0" name=""/>
        <dsp:cNvSpPr/>
      </dsp:nvSpPr>
      <dsp:spPr>
        <a:xfrm>
          <a:off x="0" y="914734"/>
          <a:ext cx="6496050" cy="0"/>
        </a:xfrm>
        <a:prstGeom prst="line">
          <a:avLst/>
        </a:prstGeom>
        <a:gradFill rotWithShape="0">
          <a:gsLst>
            <a:gs pos="0">
              <a:schemeClr val="accent2">
                <a:hueOff val="301070"/>
                <a:satOff val="-1474"/>
                <a:lumOff val="828"/>
                <a:alphaOff val="0"/>
                <a:tint val="98000"/>
                <a:lumMod val="114000"/>
              </a:schemeClr>
            </a:gs>
            <a:gs pos="100000">
              <a:schemeClr val="accent2">
                <a:hueOff val="301070"/>
                <a:satOff val="-1474"/>
                <a:lumOff val="828"/>
                <a:alphaOff val="0"/>
                <a:shade val="90000"/>
                <a:lumMod val="84000"/>
              </a:schemeClr>
            </a:gs>
          </a:gsLst>
          <a:lin ang="5400000" scaled="0"/>
        </a:gradFill>
        <a:ln w="9525" cap="rnd" cmpd="sng" algn="ctr">
          <a:solidFill>
            <a:schemeClr val="accent2">
              <a:hueOff val="301070"/>
              <a:satOff val="-1474"/>
              <a:lumOff val="828"/>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1619E583-4DC8-0F45-BEFE-8F0B2116F66E}">
      <dsp:nvSpPr>
        <dsp:cNvPr id="0" name=""/>
        <dsp:cNvSpPr/>
      </dsp:nvSpPr>
      <dsp:spPr>
        <a:xfrm>
          <a:off x="0" y="914734"/>
          <a:ext cx="6496050" cy="457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Dataset sourcing</a:t>
          </a:r>
        </a:p>
      </dsp:txBody>
      <dsp:txXfrm>
        <a:off x="0" y="914734"/>
        <a:ext cx="6496050" cy="457088"/>
      </dsp:txXfrm>
    </dsp:sp>
    <dsp:sp modelId="{2823AD8E-6746-C44B-9108-0184D1912349}">
      <dsp:nvSpPr>
        <dsp:cNvPr id="0" name=""/>
        <dsp:cNvSpPr/>
      </dsp:nvSpPr>
      <dsp:spPr>
        <a:xfrm>
          <a:off x="0" y="1371823"/>
          <a:ext cx="6496050" cy="0"/>
        </a:xfrm>
        <a:prstGeom prst="line">
          <a:avLst/>
        </a:prstGeom>
        <a:gradFill rotWithShape="0">
          <a:gsLst>
            <a:gs pos="0">
              <a:schemeClr val="accent2">
                <a:hueOff val="451605"/>
                <a:satOff val="-2211"/>
                <a:lumOff val="1242"/>
                <a:alphaOff val="0"/>
                <a:tint val="98000"/>
                <a:lumMod val="114000"/>
              </a:schemeClr>
            </a:gs>
            <a:gs pos="100000">
              <a:schemeClr val="accent2">
                <a:hueOff val="451605"/>
                <a:satOff val="-2211"/>
                <a:lumOff val="1242"/>
                <a:alphaOff val="0"/>
                <a:shade val="90000"/>
                <a:lumMod val="84000"/>
              </a:schemeClr>
            </a:gs>
          </a:gsLst>
          <a:lin ang="5400000" scaled="0"/>
        </a:gradFill>
        <a:ln w="9525" cap="rnd" cmpd="sng" algn="ctr">
          <a:solidFill>
            <a:schemeClr val="accent2">
              <a:hueOff val="451605"/>
              <a:satOff val="-2211"/>
              <a:lumOff val="1242"/>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F67319F7-81C1-C54A-B24A-D990B8C386B5}">
      <dsp:nvSpPr>
        <dsp:cNvPr id="0" name=""/>
        <dsp:cNvSpPr/>
      </dsp:nvSpPr>
      <dsp:spPr>
        <a:xfrm>
          <a:off x="0" y="1371823"/>
          <a:ext cx="6496050" cy="457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Sample Training Data</a:t>
          </a:r>
        </a:p>
      </dsp:txBody>
      <dsp:txXfrm>
        <a:off x="0" y="1371823"/>
        <a:ext cx="6496050" cy="457088"/>
      </dsp:txXfrm>
    </dsp:sp>
    <dsp:sp modelId="{FE1F3775-1377-C041-B744-22A8DAC3802B}">
      <dsp:nvSpPr>
        <dsp:cNvPr id="0" name=""/>
        <dsp:cNvSpPr/>
      </dsp:nvSpPr>
      <dsp:spPr>
        <a:xfrm>
          <a:off x="0" y="1828911"/>
          <a:ext cx="6496050" cy="0"/>
        </a:xfrm>
        <a:prstGeom prst="line">
          <a:avLst/>
        </a:prstGeom>
        <a:gradFill rotWithShape="0">
          <a:gsLst>
            <a:gs pos="0">
              <a:schemeClr val="accent2">
                <a:hueOff val="602140"/>
                <a:satOff val="-2948"/>
                <a:lumOff val="1656"/>
                <a:alphaOff val="0"/>
                <a:tint val="98000"/>
                <a:lumMod val="114000"/>
              </a:schemeClr>
            </a:gs>
            <a:gs pos="100000">
              <a:schemeClr val="accent2">
                <a:hueOff val="602140"/>
                <a:satOff val="-2948"/>
                <a:lumOff val="1656"/>
                <a:alphaOff val="0"/>
                <a:shade val="90000"/>
                <a:lumMod val="84000"/>
              </a:schemeClr>
            </a:gs>
          </a:gsLst>
          <a:lin ang="5400000" scaled="0"/>
        </a:gradFill>
        <a:ln w="9525" cap="rnd" cmpd="sng" algn="ctr">
          <a:solidFill>
            <a:schemeClr val="accent2">
              <a:hueOff val="602140"/>
              <a:satOff val="-2948"/>
              <a:lumOff val="1656"/>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7C52D86B-EA05-B441-9B1A-A190A70A29A9}">
      <dsp:nvSpPr>
        <dsp:cNvPr id="0" name=""/>
        <dsp:cNvSpPr/>
      </dsp:nvSpPr>
      <dsp:spPr>
        <a:xfrm>
          <a:off x="0" y="1828911"/>
          <a:ext cx="6496050" cy="457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Test Data</a:t>
          </a:r>
        </a:p>
      </dsp:txBody>
      <dsp:txXfrm>
        <a:off x="0" y="1828911"/>
        <a:ext cx="6496050" cy="457088"/>
      </dsp:txXfrm>
    </dsp:sp>
    <dsp:sp modelId="{E8C41373-3F52-E54B-A712-B559184AC215}">
      <dsp:nvSpPr>
        <dsp:cNvPr id="0" name=""/>
        <dsp:cNvSpPr/>
      </dsp:nvSpPr>
      <dsp:spPr>
        <a:xfrm>
          <a:off x="0" y="2286000"/>
          <a:ext cx="6496050" cy="0"/>
        </a:xfrm>
        <a:prstGeom prst="line">
          <a:avLst/>
        </a:prstGeom>
        <a:gradFill rotWithShape="0">
          <a:gsLst>
            <a:gs pos="0">
              <a:schemeClr val="accent2">
                <a:hueOff val="752674"/>
                <a:satOff val="-3684"/>
                <a:lumOff val="2069"/>
                <a:alphaOff val="0"/>
                <a:tint val="98000"/>
                <a:lumMod val="114000"/>
              </a:schemeClr>
            </a:gs>
            <a:gs pos="100000">
              <a:schemeClr val="accent2">
                <a:hueOff val="752674"/>
                <a:satOff val="-3684"/>
                <a:lumOff val="2069"/>
                <a:alphaOff val="0"/>
                <a:shade val="90000"/>
                <a:lumMod val="84000"/>
              </a:schemeClr>
            </a:gs>
          </a:gsLst>
          <a:lin ang="5400000" scaled="0"/>
        </a:gradFill>
        <a:ln w="9525" cap="rnd" cmpd="sng" algn="ctr">
          <a:solidFill>
            <a:schemeClr val="accent2">
              <a:hueOff val="752674"/>
              <a:satOff val="-3684"/>
              <a:lumOff val="2069"/>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184511B9-A285-2D4F-A759-B58C015324F7}">
      <dsp:nvSpPr>
        <dsp:cNvPr id="0" name=""/>
        <dsp:cNvSpPr/>
      </dsp:nvSpPr>
      <dsp:spPr>
        <a:xfrm>
          <a:off x="0" y="2286000"/>
          <a:ext cx="6496050" cy="457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ETL</a:t>
          </a:r>
        </a:p>
      </dsp:txBody>
      <dsp:txXfrm>
        <a:off x="0" y="2286000"/>
        <a:ext cx="6496050" cy="457088"/>
      </dsp:txXfrm>
    </dsp:sp>
    <dsp:sp modelId="{74945166-C4E6-0647-A8AA-AFECC7F8EF25}">
      <dsp:nvSpPr>
        <dsp:cNvPr id="0" name=""/>
        <dsp:cNvSpPr/>
      </dsp:nvSpPr>
      <dsp:spPr>
        <a:xfrm>
          <a:off x="0" y="2743088"/>
          <a:ext cx="6496050" cy="0"/>
        </a:xfrm>
        <a:prstGeom prst="line">
          <a:avLst/>
        </a:prstGeom>
        <a:gradFill rotWithShape="0">
          <a:gsLst>
            <a:gs pos="0">
              <a:schemeClr val="accent2">
                <a:hueOff val="903209"/>
                <a:satOff val="-4421"/>
                <a:lumOff val="2483"/>
                <a:alphaOff val="0"/>
                <a:tint val="98000"/>
                <a:lumMod val="114000"/>
              </a:schemeClr>
            </a:gs>
            <a:gs pos="100000">
              <a:schemeClr val="accent2">
                <a:hueOff val="903209"/>
                <a:satOff val="-4421"/>
                <a:lumOff val="2483"/>
                <a:alphaOff val="0"/>
                <a:shade val="90000"/>
                <a:lumMod val="84000"/>
              </a:schemeClr>
            </a:gs>
          </a:gsLst>
          <a:lin ang="5400000" scaled="0"/>
        </a:gradFill>
        <a:ln w="9525" cap="rnd" cmpd="sng" algn="ctr">
          <a:solidFill>
            <a:schemeClr val="accent2">
              <a:hueOff val="903209"/>
              <a:satOff val="-4421"/>
              <a:lumOff val="2483"/>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864C0D51-4F74-154A-9664-C7904E95BB3B}">
      <dsp:nvSpPr>
        <dsp:cNvPr id="0" name=""/>
        <dsp:cNvSpPr/>
      </dsp:nvSpPr>
      <dsp:spPr>
        <a:xfrm>
          <a:off x="0" y="2743088"/>
          <a:ext cx="6496050" cy="457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Architecture </a:t>
          </a:r>
        </a:p>
      </dsp:txBody>
      <dsp:txXfrm>
        <a:off x="0" y="2743088"/>
        <a:ext cx="6496050" cy="457088"/>
      </dsp:txXfrm>
    </dsp:sp>
    <dsp:sp modelId="{F1D82856-D8E3-AB41-BC6C-0DDE31E56579}">
      <dsp:nvSpPr>
        <dsp:cNvPr id="0" name=""/>
        <dsp:cNvSpPr/>
      </dsp:nvSpPr>
      <dsp:spPr>
        <a:xfrm>
          <a:off x="0" y="3200176"/>
          <a:ext cx="6496050" cy="0"/>
        </a:xfrm>
        <a:prstGeom prst="line">
          <a:avLst/>
        </a:prstGeom>
        <a:gradFill rotWithShape="0">
          <a:gsLst>
            <a:gs pos="0">
              <a:schemeClr val="accent2">
                <a:hueOff val="1053744"/>
                <a:satOff val="-5158"/>
                <a:lumOff val="2897"/>
                <a:alphaOff val="0"/>
                <a:tint val="98000"/>
                <a:lumMod val="114000"/>
              </a:schemeClr>
            </a:gs>
            <a:gs pos="100000">
              <a:schemeClr val="accent2">
                <a:hueOff val="1053744"/>
                <a:satOff val="-5158"/>
                <a:lumOff val="2897"/>
                <a:alphaOff val="0"/>
                <a:shade val="90000"/>
                <a:lumMod val="84000"/>
              </a:schemeClr>
            </a:gs>
          </a:gsLst>
          <a:lin ang="5400000" scaled="0"/>
        </a:gradFill>
        <a:ln w="9525" cap="rnd" cmpd="sng" algn="ctr">
          <a:solidFill>
            <a:schemeClr val="accent2">
              <a:hueOff val="1053744"/>
              <a:satOff val="-5158"/>
              <a:lumOff val="2897"/>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CB1A8810-8464-0C48-AC21-EC6B7CA34570}">
      <dsp:nvSpPr>
        <dsp:cNvPr id="0" name=""/>
        <dsp:cNvSpPr/>
      </dsp:nvSpPr>
      <dsp:spPr>
        <a:xfrm>
          <a:off x="0" y="3200176"/>
          <a:ext cx="6496050" cy="457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Data Analysis and Visualization </a:t>
          </a:r>
        </a:p>
      </dsp:txBody>
      <dsp:txXfrm>
        <a:off x="0" y="3200176"/>
        <a:ext cx="6496050" cy="457088"/>
      </dsp:txXfrm>
    </dsp:sp>
    <dsp:sp modelId="{A35D7334-9F59-1A40-9EA4-B403E1134977}">
      <dsp:nvSpPr>
        <dsp:cNvPr id="0" name=""/>
        <dsp:cNvSpPr/>
      </dsp:nvSpPr>
      <dsp:spPr>
        <a:xfrm>
          <a:off x="0" y="3657265"/>
          <a:ext cx="6496050" cy="0"/>
        </a:xfrm>
        <a:prstGeom prst="line">
          <a:avLst/>
        </a:prstGeom>
        <a:gradFill rotWithShape="0">
          <a:gsLst>
            <a:gs pos="0">
              <a:schemeClr val="accent2">
                <a:hueOff val="1204279"/>
                <a:satOff val="-5895"/>
                <a:lumOff val="3311"/>
                <a:alphaOff val="0"/>
                <a:tint val="98000"/>
                <a:lumMod val="114000"/>
              </a:schemeClr>
            </a:gs>
            <a:gs pos="100000">
              <a:schemeClr val="accent2">
                <a:hueOff val="1204279"/>
                <a:satOff val="-5895"/>
                <a:lumOff val="3311"/>
                <a:alphaOff val="0"/>
                <a:shade val="90000"/>
                <a:lumMod val="84000"/>
              </a:schemeClr>
            </a:gs>
          </a:gsLst>
          <a:lin ang="5400000" scaled="0"/>
        </a:gradFill>
        <a:ln w="9525" cap="rnd" cmpd="sng" algn="ctr">
          <a:solidFill>
            <a:schemeClr val="accent2">
              <a:hueOff val="1204279"/>
              <a:satOff val="-5895"/>
              <a:lumOff val="3311"/>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2BC83A24-177A-A64F-8299-C9CB5CF428B6}">
      <dsp:nvSpPr>
        <dsp:cNvPr id="0" name=""/>
        <dsp:cNvSpPr/>
      </dsp:nvSpPr>
      <dsp:spPr>
        <a:xfrm>
          <a:off x="0" y="3657265"/>
          <a:ext cx="6496050" cy="457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Software &amp; Platform</a:t>
          </a:r>
        </a:p>
      </dsp:txBody>
      <dsp:txXfrm>
        <a:off x="0" y="3657265"/>
        <a:ext cx="6496050" cy="457088"/>
      </dsp:txXfrm>
    </dsp:sp>
    <dsp:sp modelId="{F4255FF1-C76E-2D43-9593-EE3D48C3A414}">
      <dsp:nvSpPr>
        <dsp:cNvPr id="0" name=""/>
        <dsp:cNvSpPr/>
      </dsp:nvSpPr>
      <dsp:spPr>
        <a:xfrm>
          <a:off x="0" y="4114353"/>
          <a:ext cx="6496050" cy="0"/>
        </a:xfrm>
        <a:prstGeom prst="line">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w="9525" cap="rnd" cmpd="sng" algn="ctr">
          <a:solidFill>
            <a:schemeClr val="accent2">
              <a:hueOff val="1354814"/>
              <a:satOff val="-6632"/>
              <a:lumOff val="3725"/>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C89195AC-E2A5-7044-AAC6-488B4A7B1139}">
      <dsp:nvSpPr>
        <dsp:cNvPr id="0" name=""/>
        <dsp:cNvSpPr/>
      </dsp:nvSpPr>
      <dsp:spPr>
        <a:xfrm>
          <a:off x="0" y="4114353"/>
          <a:ext cx="6496050" cy="457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Reference</a:t>
          </a:r>
        </a:p>
      </dsp:txBody>
      <dsp:txXfrm>
        <a:off x="0" y="4114353"/>
        <a:ext cx="6496050" cy="4570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5C87C8-80C3-CC4D-AA99-E9AB814102A6}">
      <dsp:nvSpPr>
        <dsp:cNvPr id="0" name=""/>
        <dsp:cNvSpPr/>
      </dsp:nvSpPr>
      <dsp:spPr>
        <a:xfrm>
          <a:off x="0" y="0"/>
          <a:ext cx="10895369"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53B18-0A73-3E49-B89A-38CBEB22E550}">
      <dsp:nvSpPr>
        <dsp:cNvPr id="0" name=""/>
        <dsp:cNvSpPr/>
      </dsp:nvSpPr>
      <dsp:spPr>
        <a:xfrm>
          <a:off x="0" y="0"/>
          <a:ext cx="10895369" cy="851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arxiv.org/abs/1702.05774: Machine Learning Predicts Laboratory Earthquakes</a:t>
          </a:r>
        </a:p>
      </dsp:txBody>
      <dsp:txXfrm>
        <a:off x="0" y="0"/>
        <a:ext cx="10895369" cy="851069"/>
      </dsp:txXfrm>
    </dsp:sp>
    <dsp:sp modelId="{45C88E93-5BCE-2D43-B377-4B70A422C54E}">
      <dsp:nvSpPr>
        <dsp:cNvPr id="0" name=""/>
        <dsp:cNvSpPr/>
      </dsp:nvSpPr>
      <dsp:spPr>
        <a:xfrm>
          <a:off x="0" y="851069"/>
          <a:ext cx="10895369" cy="0"/>
        </a:xfrm>
        <a:prstGeom prst="line">
          <a:avLst/>
        </a:prstGeom>
        <a:solidFill>
          <a:schemeClr val="accent5">
            <a:hueOff val="2079079"/>
            <a:satOff val="-1338"/>
            <a:lumOff val="915"/>
            <a:alphaOff val="0"/>
          </a:schemeClr>
        </a:solidFill>
        <a:ln w="19050" cap="rnd" cmpd="sng" algn="ctr">
          <a:solidFill>
            <a:schemeClr val="accent5">
              <a:hueOff val="2079079"/>
              <a:satOff val="-1338"/>
              <a:lumOff val="91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E94D34-5DAA-8748-84D5-8AE63D525E6F}">
      <dsp:nvSpPr>
        <dsp:cNvPr id="0" name=""/>
        <dsp:cNvSpPr/>
      </dsp:nvSpPr>
      <dsp:spPr>
        <a:xfrm>
          <a:off x="0" y="851069"/>
          <a:ext cx="10895369" cy="851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https://www.technologyreview.com/s/603785/machine-learning-algorithm-predicts-laboratory-earthquakes/</a:t>
          </a:r>
        </a:p>
      </dsp:txBody>
      <dsp:txXfrm>
        <a:off x="0" y="851069"/>
        <a:ext cx="10895369" cy="851069"/>
      </dsp:txXfrm>
    </dsp:sp>
    <dsp:sp modelId="{141368F0-2AA4-E04C-9CFE-295321D9D772}">
      <dsp:nvSpPr>
        <dsp:cNvPr id="0" name=""/>
        <dsp:cNvSpPr/>
      </dsp:nvSpPr>
      <dsp:spPr>
        <a:xfrm>
          <a:off x="0" y="1702138"/>
          <a:ext cx="10895369" cy="0"/>
        </a:xfrm>
        <a:prstGeom prst="line">
          <a:avLst/>
        </a:prstGeom>
        <a:solidFill>
          <a:schemeClr val="accent5">
            <a:hueOff val="4158159"/>
            <a:satOff val="-2675"/>
            <a:lumOff val="1829"/>
            <a:alphaOff val="0"/>
          </a:schemeClr>
        </a:solidFill>
        <a:ln w="19050" cap="rnd" cmpd="sng" algn="ctr">
          <a:solidFill>
            <a:schemeClr val="accent5">
              <a:hueOff val="4158159"/>
              <a:satOff val="-2675"/>
              <a:lumOff val="182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CA9E85-3976-C24F-8606-B2A3F4468D8B}">
      <dsp:nvSpPr>
        <dsp:cNvPr id="0" name=""/>
        <dsp:cNvSpPr/>
      </dsp:nvSpPr>
      <dsp:spPr>
        <a:xfrm>
          <a:off x="0" y="1702138"/>
          <a:ext cx="10895369" cy="851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Thi Lu, Ngo &amp; Rodkin, Mikhail &amp; Viet Phuong, Tran &amp; Thi Thu Hang, Phung &amp; Quang, Nguyen &amp; Hoan, Vu. (2016). Algorithm and program for earthquake prediction based on the geological, geophysical, geomorphological and seismic data. VIETNAM JOURNAL OF EARTH SCIENCES. 38. 10.15625/0866-7187/38/3/8708.</a:t>
          </a:r>
        </a:p>
      </dsp:txBody>
      <dsp:txXfrm>
        <a:off x="0" y="1702138"/>
        <a:ext cx="10895369" cy="851069"/>
      </dsp:txXfrm>
    </dsp:sp>
    <dsp:sp modelId="{C158B4C6-2E9B-6C46-B62A-5D67B9C461C1}">
      <dsp:nvSpPr>
        <dsp:cNvPr id="0" name=""/>
        <dsp:cNvSpPr/>
      </dsp:nvSpPr>
      <dsp:spPr>
        <a:xfrm>
          <a:off x="0" y="2553207"/>
          <a:ext cx="10895369" cy="0"/>
        </a:xfrm>
        <a:prstGeom prst="line">
          <a:avLst/>
        </a:prstGeom>
        <a:solidFill>
          <a:schemeClr val="accent5">
            <a:hueOff val="6237238"/>
            <a:satOff val="-4013"/>
            <a:lumOff val="2744"/>
            <a:alphaOff val="0"/>
          </a:schemeClr>
        </a:solidFill>
        <a:ln w="19050" cap="rnd" cmpd="sng" algn="ctr">
          <a:solidFill>
            <a:schemeClr val="accent5">
              <a:hueOff val="6237238"/>
              <a:satOff val="-4013"/>
              <a:lumOff val="274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91C482-C73E-0249-9A45-A9D6004899A9}">
      <dsp:nvSpPr>
        <dsp:cNvPr id="0" name=""/>
        <dsp:cNvSpPr/>
      </dsp:nvSpPr>
      <dsp:spPr>
        <a:xfrm>
          <a:off x="0" y="2553207"/>
          <a:ext cx="10895369" cy="851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Rouet‐Leduc, B., Hulbert, C., Lubbers, N., Barros, K., Humphreys, C. J., &amp; Johnson, P. A. ( 2017). Machine learning predicts laboratory earthquakes. Geophysical Research Letters, 44, 9276– 9282. https://doi.org/10.1002/2017GL074677</a:t>
          </a:r>
        </a:p>
      </dsp:txBody>
      <dsp:txXfrm>
        <a:off x="0" y="2553207"/>
        <a:ext cx="10895369" cy="85106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296E4-E93D-944B-ADF2-3160953699E7}">
      <dsp:nvSpPr>
        <dsp:cNvPr id="0" name=""/>
        <dsp:cNvSpPr/>
      </dsp:nvSpPr>
      <dsp:spPr>
        <a:xfrm>
          <a:off x="0" y="0"/>
          <a:ext cx="10895369"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9616A0-4C4E-CD43-935D-F434CB65CBD8}">
      <dsp:nvSpPr>
        <dsp:cNvPr id="0" name=""/>
        <dsp:cNvSpPr/>
      </dsp:nvSpPr>
      <dsp:spPr>
        <a:xfrm>
          <a:off x="0" y="0"/>
          <a:ext cx="10895369" cy="851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dirty="0"/>
            <a:t>Earthquakes and EQ Prediction. (2015). </a:t>
          </a:r>
          <a:r>
            <a:rPr lang="en-US" sz="1700" b="0" i="1" kern="1200" dirty="0"/>
            <a:t>Earthquake Prediction with Radio Techniques,</a:t>
          </a:r>
          <a:r>
            <a:rPr lang="en-US" sz="1700" b="0" i="0" kern="1200" dirty="0"/>
            <a:t>1-17. doi:10.1002/9781118770368.ch1</a:t>
          </a:r>
          <a:endParaRPr lang="en-US" sz="1700" kern="1200" dirty="0"/>
        </a:p>
      </dsp:txBody>
      <dsp:txXfrm>
        <a:off x="0" y="0"/>
        <a:ext cx="10895369" cy="851069"/>
      </dsp:txXfrm>
    </dsp:sp>
    <dsp:sp modelId="{4803D82D-9502-4F49-9A06-F727242D78CF}">
      <dsp:nvSpPr>
        <dsp:cNvPr id="0" name=""/>
        <dsp:cNvSpPr/>
      </dsp:nvSpPr>
      <dsp:spPr>
        <a:xfrm>
          <a:off x="0" y="851069"/>
          <a:ext cx="10895369" cy="0"/>
        </a:xfrm>
        <a:prstGeom prst="line">
          <a:avLst/>
        </a:prstGeom>
        <a:solidFill>
          <a:schemeClr val="accent5">
            <a:hueOff val="2079079"/>
            <a:satOff val="-1338"/>
            <a:lumOff val="915"/>
            <a:alphaOff val="0"/>
          </a:schemeClr>
        </a:solidFill>
        <a:ln w="19050" cap="rnd" cmpd="sng" algn="ctr">
          <a:solidFill>
            <a:schemeClr val="accent5">
              <a:hueOff val="2079079"/>
              <a:satOff val="-1338"/>
              <a:lumOff val="91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95FC12-91F6-C14B-97D4-5B62C6BE6301}">
      <dsp:nvSpPr>
        <dsp:cNvPr id="0" name=""/>
        <dsp:cNvSpPr/>
      </dsp:nvSpPr>
      <dsp:spPr>
        <a:xfrm>
          <a:off x="0" y="851069"/>
          <a:ext cx="10895369" cy="851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dirty="0"/>
            <a:t>Nanjo, K. Z., </a:t>
          </a:r>
          <a:r>
            <a:rPr lang="en-US" sz="1700" b="0" i="0" kern="1200" dirty="0" err="1"/>
            <a:t>Schorlemmer</a:t>
          </a:r>
          <a:r>
            <a:rPr lang="en-US" sz="1700" b="0" i="0" kern="1200" dirty="0"/>
            <a:t>, D., </a:t>
          </a:r>
          <a:r>
            <a:rPr lang="en-US" sz="1700" b="0" i="0" kern="1200" dirty="0" err="1"/>
            <a:t>Woessner</a:t>
          </a:r>
          <a:r>
            <a:rPr lang="en-US" sz="1700" b="0" i="0" kern="1200" dirty="0"/>
            <a:t>, J., </a:t>
          </a:r>
          <a:r>
            <a:rPr lang="en-US" sz="1700" b="0" i="0" kern="1200" dirty="0" err="1"/>
            <a:t>Wiemer</a:t>
          </a:r>
          <a:r>
            <a:rPr lang="en-US" sz="1700" b="0" i="0" kern="1200" dirty="0"/>
            <a:t>, S., &amp; Giardini, D. (2010). Earthquake detection capability of the Swiss Seismic Network. </a:t>
          </a:r>
          <a:r>
            <a:rPr lang="en-US" sz="1700" b="0" i="1" kern="1200" dirty="0"/>
            <a:t>Geophysical Journal International</a:t>
          </a:r>
          <a:r>
            <a:rPr lang="en-US" sz="1700" b="0" i="0" kern="1200" dirty="0"/>
            <a:t>. doi:10.1111/j.1365-246x.2010.04593.x</a:t>
          </a:r>
          <a:endParaRPr lang="en-US" sz="1700" kern="1200" dirty="0"/>
        </a:p>
      </dsp:txBody>
      <dsp:txXfrm>
        <a:off x="0" y="851069"/>
        <a:ext cx="10895369" cy="851069"/>
      </dsp:txXfrm>
    </dsp:sp>
    <dsp:sp modelId="{0ACA33AE-B005-AA48-ABA4-FA47E9643F5D}">
      <dsp:nvSpPr>
        <dsp:cNvPr id="0" name=""/>
        <dsp:cNvSpPr/>
      </dsp:nvSpPr>
      <dsp:spPr>
        <a:xfrm>
          <a:off x="0" y="1702138"/>
          <a:ext cx="10895369" cy="0"/>
        </a:xfrm>
        <a:prstGeom prst="line">
          <a:avLst/>
        </a:prstGeom>
        <a:solidFill>
          <a:schemeClr val="accent5">
            <a:hueOff val="4158159"/>
            <a:satOff val="-2675"/>
            <a:lumOff val="1829"/>
            <a:alphaOff val="0"/>
          </a:schemeClr>
        </a:solidFill>
        <a:ln w="19050" cap="rnd" cmpd="sng" algn="ctr">
          <a:solidFill>
            <a:schemeClr val="accent5">
              <a:hueOff val="4158159"/>
              <a:satOff val="-2675"/>
              <a:lumOff val="182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2AB9F8-39A5-324F-8487-CE5FA8AC97CE}">
      <dsp:nvSpPr>
        <dsp:cNvPr id="0" name=""/>
        <dsp:cNvSpPr/>
      </dsp:nvSpPr>
      <dsp:spPr>
        <a:xfrm>
          <a:off x="0" y="1702138"/>
          <a:ext cx="10895369" cy="851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dirty="0"/>
            <a:t> Joseph, A. (2011). Earthquake Detection and Monitoring for Early Warnings of </a:t>
          </a:r>
          <a:r>
            <a:rPr lang="en-US" sz="1700" b="0" i="0" kern="1200" dirty="0" err="1"/>
            <a:t>Seismogenic</a:t>
          </a:r>
          <a:r>
            <a:rPr lang="en-US" sz="1700" b="0" i="0" kern="1200" dirty="0"/>
            <a:t> Tsunamis. </a:t>
          </a:r>
          <a:r>
            <a:rPr lang="en-US" sz="1700" b="0" i="1" kern="1200" dirty="0"/>
            <a:t>Tsunamis,</a:t>
          </a:r>
          <a:r>
            <a:rPr lang="en-US" sz="1700" b="0" i="0" kern="1200" dirty="0"/>
            <a:t>109-114. doi:10.1016/b978-0-12-385053-9.10007-9  </a:t>
          </a:r>
          <a:endParaRPr lang="en-US" sz="1700" kern="1200" dirty="0"/>
        </a:p>
      </dsp:txBody>
      <dsp:txXfrm>
        <a:off x="0" y="1702138"/>
        <a:ext cx="10895369" cy="851069"/>
      </dsp:txXfrm>
    </dsp:sp>
    <dsp:sp modelId="{B0B6FF4F-FC70-2948-B86B-6370971BA942}">
      <dsp:nvSpPr>
        <dsp:cNvPr id="0" name=""/>
        <dsp:cNvSpPr/>
      </dsp:nvSpPr>
      <dsp:spPr>
        <a:xfrm>
          <a:off x="0" y="2553207"/>
          <a:ext cx="10895369" cy="0"/>
        </a:xfrm>
        <a:prstGeom prst="line">
          <a:avLst/>
        </a:prstGeom>
        <a:solidFill>
          <a:schemeClr val="accent5">
            <a:hueOff val="6237238"/>
            <a:satOff val="-4013"/>
            <a:lumOff val="2744"/>
            <a:alphaOff val="0"/>
          </a:schemeClr>
        </a:solidFill>
        <a:ln w="19050" cap="rnd" cmpd="sng" algn="ctr">
          <a:solidFill>
            <a:schemeClr val="accent5">
              <a:hueOff val="6237238"/>
              <a:satOff val="-4013"/>
              <a:lumOff val="274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239B1D-060C-A44B-8C02-D5B87B72F954}">
      <dsp:nvSpPr>
        <dsp:cNvPr id="0" name=""/>
        <dsp:cNvSpPr/>
      </dsp:nvSpPr>
      <dsp:spPr>
        <a:xfrm>
          <a:off x="0" y="2553207"/>
          <a:ext cx="10895369" cy="851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dirty="0" err="1"/>
            <a:t>Stefánsson</a:t>
          </a:r>
          <a:r>
            <a:rPr lang="en-US" sz="1700" b="0" i="0" kern="1200" dirty="0"/>
            <a:t>, R. (2011). Application of earthquake prediction to other earthquake-prone regions. </a:t>
          </a:r>
          <a:r>
            <a:rPr lang="en-US" sz="1700" b="0" i="1" kern="1200" dirty="0"/>
            <a:t>Advances in Earthquake Prediction,</a:t>
          </a:r>
          <a:r>
            <a:rPr lang="en-US" sz="1700" b="0" i="0" kern="1200" dirty="0"/>
            <a:t>207-222. doi:10.1007/978-3-540-47571-2_8</a:t>
          </a:r>
          <a:endParaRPr lang="en-US" sz="1700" kern="1200" dirty="0"/>
        </a:p>
      </dsp:txBody>
      <dsp:txXfrm>
        <a:off x="0" y="2553207"/>
        <a:ext cx="10895369" cy="851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F7854B-C3A6-A94A-B6A1-295EEA68650F}">
      <dsp:nvSpPr>
        <dsp:cNvPr id="0" name=""/>
        <dsp:cNvSpPr/>
      </dsp:nvSpPr>
      <dsp:spPr>
        <a:xfrm>
          <a:off x="0" y="1054"/>
          <a:ext cx="6496050" cy="0"/>
        </a:xfrm>
        <a:prstGeom prst="lin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D6639465-3FDB-F04F-AE72-CEECD946C033}">
      <dsp:nvSpPr>
        <dsp:cNvPr id="0" name=""/>
        <dsp:cNvSpPr/>
      </dsp:nvSpPr>
      <dsp:spPr>
        <a:xfrm>
          <a:off x="0" y="1054"/>
          <a:ext cx="6496050" cy="1087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dirty="0"/>
            <a:t>Earthquakes are one of the major catastrophe and their unpredictability causes even more destruction in terms of human life and financial losses.</a:t>
          </a:r>
          <a:endParaRPr lang="en-US" sz="1600" kern="1200" dirty="0"/>
        </a:p>
      </dsp:txBody>
      <dsp:txXfrm>
        <a:off x="0" y="1054"/>
        <a:ext cx="6496050" cy="1087313"/>
      </dsp:txXfrm>
    </dsp:sp>
    <dsp:sp modelId="{A17ADFF5-D204-274B-9861-B9D4B22F0E84}">
      <dsp:nvSpPr>
        <dsp:cNvPr id="0" name=""/>
        <dsp:cNvSpPr/>
      </dsp:nvSpPr>
      <dsp:spPr>
        <a:xfrm>
          <a:off x="0" y="1088367"/>
          <a:ext cx="6496050" cy="0"/>
        </a:xfrm>
        <a:prstGeom prst="line">
          <a:avLst/>
        </a:prstGeom>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w="9525" cap="rnd" cmpd="sng" algn="ctr">
          <a:solidFill>
            <a:schemeClr val="accent2">
              <a:hueOff val="677407"/>
              <a:satOff val="-3316"/>
              <a:lumOff val="1862"/>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B3BC358D-8777-614B-ABBC-8389616B2E8D}">
      <dsp:nvSpPr>
        <dsp:cNvPr id="0" name=""/>
        <dsp:cNvSpPr/>
      </dsp:nvSpPr>
      <dsp:spPr>
        <a:xfrm>
          <a:off x="0" y="1088367"/>
          <a:ext cx="6496050" cy="1741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Earthquake prediction remained an unachieved objective due to several reasons. One of the reasons is the lack of technology in accurately monitoring the stress changes, pressure and temperature variations deep beneath the crust through scientific instruments, which eventually results in unavailability of comprehensive data about seismic features.</a:t>
          </a:r>
          <a:endParaRPr lang="en-US" sz="1600" kern="1200"/>
        </a:p>
      </dsp:txBody>
      <dsp:txXfrm>
        <a:off x="0" y="1088367"/>
        <a:ext cx="6496050" cy="1741289"/>
      </dsp:txXfrm>
    </dsp:sp>
    <dsp:sp modelId="{5CF96186-F134-854A-B123-7F63A64524B9}">
      <dsp:nvSpPr>
        <dsp:cNvPr id="0" name=""/>
        <dsp:cNvSpPr/>
      </dsp:nvSpPr>
      <dsp:spPr>
        <a:xfrm>
          <a:off x="0" y="2829656"/>
          <a:ext cx="6496050" cy="0"/>
        </a:xfrm>
        <a:prstGeom prst="line">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w="9525" cap="rnd" cmpd="sng" algn="ctr">
          <a:solidFill>
            <a:schemeClr val="accent2">
              <a:hueOff val="1354814"/>
              <a:satOff val="-6632"/>
              <a:lumOff val="3725"/>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A2B81285-A3D5-BF43-B7FA-957237A233D4}">
      <dsp:nvSpPr>
        <dsp:cNvPr id="0" name=""/>
        <dsp:cNvSpPr/>
      </dsp:nvSpPr>
      <dsp:spPr>
        <a:xfrm>
          <a:off x="0" y="2829656"/>
          <a:ext cx="6496050" cy="1741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The second probable cause is the gap between seismologists and computer scientist for exploring the various venues of technology to hunt this challenging task.</a:t>
          </a:r>
          <a:endParaRPr lang="en-US" sz="1600" kern="1200"/>
        </a:p>
      </dsp:txBody>
      <dsp:txXfrm>
        <a:off x="0" y="2829656"/>
        <a:ext cx="6496050" cy="17412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AF16A-3B2F-6445-89A6-8DE0466A42D6}">
      <dsp:nvSpPr>
        <dsp:cNvPr id="0" name=""/>
        <dsp:cNvSpPr/>
      </dsp:nvSpPr>
      <dsp:spPr>
        <a:xfrm>
          <a:off x="0" y="2232"/>
          <a:ext cx="6496050" cy="0"/>
        </a:xfrm>
        <a:prstGeom prst="lin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07373694-6D85-2F4C-B914-4C0EDA73A2B2}">
      <dsp:nvSpPr>
        <dsp:cNvPr id="0" name=""/>
        <dsp:cNvSpPr/>
      </dsp:nvSpPr>
      <dsp:spPr>
        <a:xfrm>
          <a:off x="0" y="2232"/>
          <a:ext cx="6496050" cy="1522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Forecasting earthquakes is one of the most important problems in Earth science. Current scientific studies related to earthquake forecasting focus on three key points: when the event will occur, where it will occur, and how large it will be.</a:t>
          </a:r>
          <a:endParaRPr lang="en-US" sz="1800" kern="1200"/>
        </a:p>
      </dsp:txBody>
      <dsp:txXfrm>
        <a:off x="0" y="2232"/>
        <a:ext cx="6496050" cy="1522511"/>
      </dsp:txXfrm>
    </dsp:sp>
    <dsp:sp modelId="{A1357EE5-B463-0741-9BC3-58212A8C471C}">
      <dsp:nvSpPr>
        <dsp:cNvPr id="0" name=""/>
        <dsp:cNvSpPr/>
      </dsp:nvSpPr>
      <dsp:spPr>
        <a:xfrm>
          <a:off x="0" y="1524744"/>
          <a:ext cx="6496050" cy="0"/>
        </a:xfrm>
        <a:prstGeom prst="line">
          <a:avLst/>
        </a:prstGeom>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w="9525" cap="rnd" cmpd="sng" algn="ctr">
          <a:solidFill>
            <a:schemeClr val="accent2">
              <a:hueOff val="677407"/>
              <a:satOff val="-3316"/>
              <a:lumOff val="1862"/>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E8195D3F-B705-8446-874E-2C7095BF3DE3}">
      <dsp:nvSpPr>
        <dsp:cNvPr id="0" name=""/>
        <dsp:cNvSpPr/>
      </dsp:nvSpPr>
      <dsp:spPr>
        <a:xfrm>
          <a:off x="0" y="1524744"/>
          <a:ext cx="6496050" cy="1522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In this project, we will address when the earthquake will take place. Specifically, we will predict the time remaining before laboratory earthquakes occur from real-time seismic data.</a:t>
          </a:r>
          <a:endParaRPr lang="en-US" sz="1800" kern="1200"/>
        </a:p>
      </dsp:txBody>
      <dsp:txXfrm>
        <a:off x="0" y="1524744"/>
        <a:ext cx="6496050" cy="1522511"/>
      </dsp:txXfrm>
    </dsp:sp>
    <dsp:sp modelId="{27A23C56-8A19-9B4E-93C1-C735C8481176}">
      <dsp:nvSpPr>
        <dsp:cNvPr id="0" name=""/>
        <dsp:cNvSpPr/>
      </dsp:nvSpPr>
      <dsp:spPr>
        <a:xfrm>
          <a:off x="0" y="3047255"/>
          <a:ext cx="6496050" cy="0"/>
        </a:xfrm>
        <a:prstGeom prst="line">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w="9525" cap="rnd" cmpd="sng" algn="ctr">
          <a:solidFill>
            <a:schemeClr val="accent2">
              <a:hueOff val="1354814"/>
              <a:satOff val="-6632"/>
              <a:lumOff val="3725"/>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3B758A63-FEAE-EE47-B6E1-9BCA804B53F1}">
      <dsp:nvSpPr>
        <dsp:cNvPr id="0" name=""/>
        <dsp:cNvSpPr/>
      </dsp:nvSpPr>
      <dsp:spPr>
        <a:xfrm>
          <a:off x="0" y="3047255"/>
          <a:ext cx="6496050" cy="1522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If we achieve good prediction accuracy and the physics are ultimately shown to scale from the laboratory to the field, researchers will have the potential to improve earthquake hazard assessments that could save lives and billions of dollars in infrastructure.</a:t>
          </a:r>
          <a:endParaRPr lang="en-US" sz="1800" kern="1200"/>
        </a:p>
      </dsp:txBody>
      <dsp:txXfrm>
        <a:off x="0" y="3047255"/>
        <a:ext cx="6496050" cy="15225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8E42A2-D868-114B-9FFE-70D986CB5F3C}">
      <dsp:nvSpPr>
        <dsp:cNvPr id="0" name=""/>
        <dsp:cNvSpPr/>
      </dsp:nvSpPr>
      <dsp:spPr>
        <a:xfrm>
          <a:off x="0" y="997075"/>
          <a:ext cx="10363200" cy="935550"/>
        </a:xfrm>
        <a:prstGeom prst="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4299" tIns="458216" rIns="804299"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hlinkClick xmlns:r="http://schemas.openxmlformats.org/officeDocument/2006/relationships" r:id="rId1">
                <a:extLst>
                  <a:ext uri="{A12FA001-AC4F-418D-AE19-62706E023703}">
                    <ahyp:hlinkClr xmlns:ahyp="http://schemas.microsoft.com/office/drawing/2018/hyperlinkcolor" val="tx"/>
                  </a:ext>
                </a:extLst>
              </a:hlinkClick>
            </a:rPr>
            <a:t>https://www.kaggle.com/c/LANL-Earthquake-Prediction/data</a:t>
          </a:r>
          <a:endParaRPr lang="en-US" sz="2200" kern="1200" dirty="0"/>
        </a:p>
      </dsp:txBody>
      <dsp:txXfrm>
        <a:off x="0" y="997075"/>
        <a:ext cx="10363200" cy="935550"/>
      </dsp:txXfrm>
    </dsp:sp>
    <dsp:sp modelId="{0857EA82-0D8B-734C-B380-BE068CE9383F}">
      <dsp:nvSpPr>
        <dsp:cNvPr id="0" name=""/>
        <dsp:cNvSpPr/>
      </dsp:nvSpPr>
      <dsp:spPr>
        <a:xfrm>
          <a:off x="518160" y="672355"/>
          <a:ext cx="7254240" cy="64944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4193" tIns="0" rIns="274193" bIns="0" numCol="1" spcCol="1270" anchor="ctr" anchorCtr="0">
          <a:noAutofit/>
        </a:bodyPr>
        <a:lstStyle/>
        <a:p>
          <a:pPr marL="0" lvl="0" indent="0" algn="l" defTabSz="977900">
            <a:lnSpc>
              <a:spcPct val="90000"/>
            </a:lnSpc>
            <a:spcBef>
              <a:spcPct val="0"/>
            </a:spcBef>
            <a:spcAft>
              <a:spcPct val="35000"/>
            </a:spcAft>
            <a:buNone/>
          </a:pPr>
          <a:r>
            <a:rPr lang="en-US" sz="2200" kern="1200" dirty="0"/>
            <a:t>The primary source of our data is Kaggle:</a:t>
          </a:r>
        </a:p>
      </dsp:txBody>
      <dsp:txXfrm>
        <a:off x="549863" y="704058"/>
        <a:ext cx="7190834" cy="586034"/>
      </dsp:txXfrm>
    </dsp:sp>
    <dsp:sp modelId="{D88B13BF-B87E-A141-96AF-4AFC944DD7F8}">
      <dsp:nvSpPr>
        <dsp:cNvPr id="0" name=""/>
        <dsp:cNvSpPr/>
      </dsp:nvSpPr>
      <dsp:spPr>
        <a:xfrm>
          <a:off x="0" y="2376145"/>
          <a:ext cx="10363200" cy="1663200"/>
        </a:xfrm>
        <a:prstGeom prst="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4299" tIns="458216" rIns="804299"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hlinkClick xmlns:r="http://schemas.openxmlformats.org/officeDocument/2006/relationships" r:id="rId2">
                <a:extLst>
                  <a:ext uri="{A12FA001-AC4F-418D-AE19-62706E023703}">
                    <ahyp:hlinkClr xmlns:ahyp="http://schemas.microsoft.com/office/drawing/2018/hyperlinkcolor" val="tx"/>
                  </a:ext>
                </a:extLst>
              </a:hlinkClick>
            </a:rPr>
            <a:t>https://ngawest2.berkeley.edu/</a:t>
          </a:r>
          <a:endParaRPr lang="en-US" sz="2200" kern="1200"/>
        </a:p>
        <a:p>
          <a:pPr marL="228600" lvl="1" indent="-228600" algn="l" defTabSz="977900">
            <a:lnSpc>
              <a:spcPct val="90000"/>
            </a:lnSpc>
            <a:spcBef>
              <a:spcPct val="0"/>
            </a:spcBef>
            <a:spcAft>
              <a:spcPct val="15000"/>
            </a:spcAft>
            <a:buChar char="•"/>
          </a:pPr>
          <a:r>
            <a:rPr lang="en-US" sz="2200" kern="1200">
              <a:hlinkClick xmlns:r="http://schemas.openxmlformats.org/officeDocument/2006/relationships" r:id="rId3">
                <a:extLst>
                  <a:ext uri="{A12FA001-AC4F-418D-AE19-62706E023703}">
                    <ahyp:hlinkClr xmlns:ahyp="http://schemas.microsoft.com/office/drawing/2018/hyperlinkcolor" val="tx"/>
                  </a:ext>
                </a:extLst>
              </a:hlinkClick>
            </a:rPr>
            <a:t>http://www.kyoshin.bosai.go.jp/</a:t>
          </a:r>
          <a:endParaRPr lang="en-US" sz="2200" kern="1200"/>
        </a:p>
        <a:p>
          <a:pPr marL="228600" lvl="1" indent="-228600" algn="l" defTabSz="977900">
            <a:lnSpc>
              <a:spcPct val="90000"/>
            </a:lnSpc>
            <a:spcBef>
              <a:spcPct val="0"/>
            </a:spcBef>
            <a:spcAft>
              <a:spcPct val="15000"/>
            </a:spcAft>
            <a:buChar char="•"/>
          </a:pPr>
          <a:r>
            <a:rPr lang="en-US" sz="2200" kern="1200"/>
            <a:t>http://www.isc.ac.uk/iscbulletin/collected/reports/</a:t>
          </a:r>
        </a:p>
      </dsp:txBody>
      <dsp:txXfrm>
        <a:off x="0" y="2376145"/>
        <a:ext cx="10363200" cy="1663200"/>
      </dsp:txXfrm>
    </dsp:sp>
    <dsp:sp modelId="{4E967F32-568D-7A4F-AE46-EB58797908BF}">
      <dsp:nvSpPr>
        <dsp:cNvPr id="0" name=""/>
        <dsp:cNvSpPr/>
      </dsp:nvSpPr>
      <dsp:spPr>
        <a:xfrm>
          <a:off x="518160" y="2051425"/>
          <a:ext cx="7254240" cy="64944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4193" tIns="0" rIns="274193" bIns="0" numCol="1" spcCol="1270" anchor="ctr" anchorCtr="0">
          <a:noAutofit/>
        </a:bodyPr>
        <a:lstStyle/>
        <a:p>
          <a:pPr marL="0" lvl="0" indent="0" algn="l" defTabSz="977900">
            <a:lnSpc>
              <a:spcPct val="90000"/>
            </a:lnSpc>
            <a:spcBef>
              <a:spcPct val="0"/>
            </a:spcBef>
            <a:spcAft>
              <a:spcPct val="35000"/>
            </a:spcAft>
            <a:buNone/>
          </a:pPr>
          <a:r>
            <a:rPr lang="en-US" sz="2200" kern="1200" dirty="0"/>
            <a:t>The secondary sources of our dataset are from:</a:t>
          </a:r>
        </a:p>
      </dsp:txBody>
      <dsp:txXfrm>
        <a:off x="549863" y="2083128"/>
        <a:ext cx="7190834" cy="5860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BED67-6BC0-7B4A-A740-3FFA72E4D908}">
      <dsp:nvSpPr>
        <dsp:cNvPr id="0" name=""/>
        <dsp:cNvSpPr/>
      </dsp:nvSpPr>
      <dsp:spPr>
        <a:xfrm>
          <a:off x="0" y="2232"/>
          <a:ext cx="6496050" cy="0"/>
        </a:xfrm>
        <a:prstGeom prst="lin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2517A116-5E2D-594C-B2B8-1151B233CF68}">
      <dsp:nvSpPr>
        <dsp:cNvPr id="0" name=""/>
        <dsp:cNvSpPr/>
      </dsp:nvSpPr>
      <dsp:spPr>
        <a:xfrm>
          <a:off x="0" y="2232"/>
          <a:ext cx="6496050" cy="1522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i="0" kern="1200"/>
            <a:t>The test data consists of several different sequences, called segments, that may correspond to different experiments.</a:t>
          </a:r>
          <a:endParaRPr lang="en-US" sz="2300" kern="1200"/>
        </a:p>
      </dsp:txBody>
      <dsp:txXfrm>
        <a:off x="0" y="2232"/>
        <a:ext cx="6496050" cy="1522511"/>
      </dsp:txXfrm>
    </dsp:sp>
    <dsp:sp modelId="{37F76C54-7A96-B543-A438-060C9DBDF8F4}">
      <dsp:nvSpPr>
        <dsp:cNvPr id="0" name=""/>
        <dsp:cNvSpPr/>
      </dsp:nvSpPr>
      <dsp:spPr>
        <a:xfrm>
          <a:off x="0" y="1524744"/>
          <a:ext cx="6496050" cy="0"/>
        </a:xfrm>
        <a:prstGeom prst="line">
          <a:avLst/>
        </a:prstGeom>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w="9525" cap="rnd" cmpd="sng" algn="ctr">
          <a:solidFill>
            <a:schemeClr val="accent2">
              <a:hueOff val="677407"/>
              <a:satOff val="-3316"/>
              <a:lumOff val="1862"/>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4FEA1876-209D-F944-BD1F-802FEEDB9320}">
      <dsp:nvSpPr>
        <dsp:cNvPr id="0" name=""/>
        <dsp:cNvSpPr/>
      </dsp:nvSpPr>
      <dsp:spPr>
        <a:xfrm>
          <a:off x="0" y="1524744"/>
          <a:ext cx="6496050" cy="1522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i="0" kern="1200"/>
            <a:t>For each test data segment with its corresponding seg_id we will be predicting it's single time until the lab earthquake takes place</a:t>
          </a:r>
          <a:endParaRPr lang="en-US" sz="2300" kern="1200"/>
        </a:p>
      </dsp:txBody>
      <dsp:txXfrm>
        <a:off x="0" y="1524744"/>
        <a:ext cx="6496050" cy="1522511"/>
      </dsp:txXfrm>
    </dsp:sp>
    <dsp:sp modelId="{B13BD7F2-931C-EE45-B773-42AD2E478C37}">
      <dsp:nvSpPr>
        <dsp:cNvPr id="0" name=""/>
        <dsp:cNvSpPr/>
      </dsp:nvSpPr>
      <dsp:spPr>
        <a:xfrm>
          <a:off x="0" y="3047255"/>
          <a:ext cx="6496050" cy="0"/>
        </a:xfrm>
        <a:prstGeom prst="line">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w="9525" cap="rnd" cmpd="sng" algn="ctr">
          <a:solidFill>
            <a:schemeClr val="accent2">
              <a:hueOff val="1354814"/>
              <a:satOff val="-6632"/>
              <a:lumOff val="3725"/>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E2963E6D-3211-0544-B068-BBF72C6958F2}">
      <dsp:nvSpPr>
        <dsp:cNvPr id="0" name=""/>
        <dsp:cNvSpPr/>
      </dsp:nvSpPr>
      <dsp:spPr>
        <a:xfrm>
          <a:off x="0" y="3047255"/>
          <a:ext cx="6496050" cy="1522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i="0" kern="1200"/>
            <a:t>seg_id - the test segment ids for which predictions should be made (one prediction per segment)</a:t>
          </a:r>
          <a:endParaRPr lang="en-US" sz="2300" kern="1200"/>
        </a:p>
      </dsp:txBody>
      <dsp:txXfrm>
        <a:off x="0" y="3047255"/>
        <a:ext cx="6496050" cy="152251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B6958-790D-40B8-BC16-A9BE9A8E8C48}">
      <dsp:nvSpPr>
        <dsp:cNvPr id="0" name=""/>
        <dsp:cNvSpPr/>
      </dsp:nvSpPr>
      <dsp:spPr>
        <a:xfrm>
          <a:off x="1302749" y="639629"/>
          <a:ext cx="1540687" cy="1540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67870CC-A871-4FA9-A74B-1351C30C7C2C}">
      <dsp:nvSpPr>
        <dsp:cNvPr id="0" name=""/>
        <dsp:cNvSpPr/>
      </dsp:nvSpPr>
      <dsp:spPr>
        <a:xfrm>
          <a:off x="361218" y="2676151"/>
          <a:ext cx="3423749" cy="1267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1" kern="1200" dirty="0"/>
            <a:t>To understand the causes of earthquakes we must first explore stress and strain. </a:t>
          </a:r>
        </a:p>
      </dsp:txBody>
      <dsp:txXfrm>
        <a:off x="361218" y="2676151"/>
        <a:ext cx="3423749" cy="1267031"/>
      </dsp:txXfrm>
    </dsp:sp>
    <dsp:sp modelId="{CD53D418-2F2A-44B4-91E1-F8C291349882}">
      <dsp:nvSpPr>
        <dsp:cNvPr id="0" name=""/>
        <dsp:cNvSpPr/>
      </dsp:nvSpPr>
      <dsp:spPr>
        <a:xfrm>
          <a:off x="5325655" y="639629"/>
          <a:ext cx="1540687" cy="1540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3B66C92-3AAC-480E-9591-84575EB13081}">
      <dsp:nvSpPr>
        <dsp:cNvPr id="0" name=""/>
        <dsp:cNvSpPr/>
      </dsp:nvSpPr>
      <dsp:spPr>
        <a:xfrm>
          <a:off x="4384124" y="2676151"/>
          <a:ext cx="3423749" cy="1267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1" kern="1200" dirty="0"/>
            <a:t>The forces that cause deformation are referred to as stresses. In simple words, stress is a force applied over an area. </a:t>
          </a:r>
        </a:p>
      </dsp:txBody>
      <dsp:txXfrm>
        <a:off x="4384124" y="2676151"/>
        <a:ext cx="3423749" cy="1267031"/>
      </dsp:txXfrm>
    </dsp:sp>
    <dsp:sp modelId="{1679224A-76BB-44E9-B5F4-D91B13947773}">
      <dsp:nvSpPr>
        <dsp:cNvPr id="0" name=""/>
        <dsp:cNvSpPr/>
      </dsp:nvSpPr>
      <dsp:spPr>
        <a:xfrm>
          <a:off x="9348561" y="639629"/>
          <a:ext cx="1540687" cy="15406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F7C5D4E-1C1F-482F-80E5-CE5C68E3FF20}">
      <dsp:nvSpPr>
        <dsp:cNvPr id="0" name=""/>
        <dsp:cNvSpPr/>
      </dsp:nvSpPr>
      <dsp:spPr>
        <a:xfrm>
          <a:off x="8407030" y="2676151"/>
          <a:ext cx="3423749" cy="1267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kern="1200" dirty="0"/>
            <a:t>When a rock is subjected to increasing stress it changes its shape, size or volume. Such a change in shape, size or volume is referred to as a ​</a:t>
          </a:r>
          <a:r>
            <a:rPr lang="en-US" sz="1600" b="1" i="1" kern="1200" dirty="0"/>
            <a:t>strain</a:t>
          </a:r>
          <a:r>
            <a:rPr lang="en-US" sz="1600" b="1" kern="1200" dirty="0"/>
            <a:t>.​ </a:t>
          </a:r>
        </a:p>
      </dsp:txBody>
      <dsp:txXfrm>
        <a:off x="8407030" y="2676151"/>
        <a:ext cx="3423749" cy="126703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89A94-3770-48E3-89D8-3BA538AAAA9F}">
      <dsp:nvSpPr>
        <dsp:cNvPr id="0" name=""/>
        <dsp:cNvSpPr/>
      </dsp:nvSpPr>
      <dsp:spPr>
        <a:xfrm>
          <a:off x="0" y="7287"/>
          <a:ext cx="7547043" cy="92596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7917BE-FFE6-43C8-BBFC-BF363745E146}">
      <dsp:nvSpPr>
        <dsp:cNvPr id="0" name=""/>
        <dsp:cNvSpPr/>
      </dsp:nvSpPr>
      <dsp:spPr>
        <a:xfrm>
          <a:off x="280104" y="215629"/>
          <a:ext cx="509777" cy="5092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5A08E5E-82FB-44FD-9C11-3147B6E36676}">
      <dsp:nvSpPr>
        <dsp:cNvPr id="0" name=""/>
        <dsp:cNvSpPr/>
      </dsp:nvSpPr>
      <dsp:spPr>
        <a:xfrm>
          <a:off x="1069986" y="7287"/>
          <a:ext cx="6460578" cy="954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060" tIns="101060" rIns="101060" bIns="101060" numCol="1" spcCol="1270" anchor="ctr" anchorCtr="0">
          <a:noAutofit/>
        </a:bodyPr>
        <a:lstStyle/>
        <a:p>
          <a:pPr marL="0" lvl="0" indent="0" algn="l" defTabSz="800100">
            <a:lnSpc>
              <a:spcPct val="90000"/>
            </a:lnSpc>
            <a:spcBef>
              <a:spcPct val="0"/>
            </a:spcBef>
            <a:spcAft>
              <a:spcPct val="35000"/>
            </a:spcAft>
            <a:buNone/>
          </a:pPr>
          <a:r>
            <a:rPr lang="en-US" sz="1800" b="1" kern="1200" dirty="0"/>
            <a:t>9 GB of Train data – 600 million rows – difficult to load and only 2 features given, one of them is what we have to predict.</a:t>
          </a:r>
        </a:p>
      </dsp:txBody>
      <dsp:txXfrm>
        <a:off x="1069986" y="7287"/>
        <a:ext cx="6460578" cy="954900"/>
      </dsp:txXfrm>
    </dsp:sp>
    <dsp:sp modelId="{63AA942D-801B-4322-BADE-2E712CA7E7E4}">
      <dsp:nvSpPr>
        <dsp:cNvPr id="0" name=""/>
        <dsp:cNvSpPr/>
      </dsp:nvSpPr>
      <dsp:spPr>
        <a:xfrm>
          <a:off x="0" y="1200913"/>
          <a:ext cx="7547043" cy="92596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485213-F08E-477A-B2B4-C947E588CA7A}">
      <dsp:nvSpPr>
        <dsp:cNvPr id="0" name=""/>
        <dsp:cNvSpPr/>
      </dsp:nvSpPr>
      <dsp:spPr>
        <a:xfrm>
          <a:off x="280104" y="1409254"/>
          <a:ext cx="509777" cy="5092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E7FD984-E8CD-4F3B-BB22-165B651F995B}">
      <dsp:nvSpPr>
        <dsp:cNvPr id="0" name=""/>
        <dsp:cNvSpPr/>
      </dsp:nvSpPr>
      <dsp:spPr>
        <a:xfrm>
          <a:off x="1069986" y="1200913"/>
          <a:ext cx="6460578" cy="954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060" tIns="101060" rIns="101060" bIns="101060" numCol="1" spcCol="1270" anchor="ctr" anchorCtr="0">
          <a:noAutofit/>
        </a:bodyPr>
        <a:lstStyle/>
        <a:p>
          <a:pPr marL="0" lvl="0" indent="0" algn="l" defTabSz="800100">
            <a:lnSpc>
              <a:spcPct val="90000"/>
            </a:lnSpc>
            <a:spcBef>
              <a:spcPct val="0"/>
            </a:spcBef>
            <a:spcAft>
              <a:spcPct val="35000"/>
            </a:spcAft>
            <a:buNone/>
          </a:pPr>
          <a:r>
            <a:rPr lang="en-US" sz="1800" b="1" kern="1200" dirty="0"/>
            <a:t>Setting up </a:t>
          </a:r>
          <a:r>
            <a:rPr lang="en-US" sz="1800" b="1" kern="1200" dirty="0" err="1"/>
            <a:t>jupyter</a:t>
          </a:r>
          <a:r>
            <a:rPr lang="en-US" sz="1800" b="1" kern="1200" dirty="0"/>
            <a:t> notebook at ec2 instance and harness the power of AWS to run our code</a:t>
          </a:r>
        </a:p>
      </dsp:txBody>
      <dsp:txXfrm>
        <a:off x="1069986" y="1200913"/>
        <a:ext cx="6460578" cy="954900"/>
      </dsp:txXfrm>
    </dsp:sp>
    <dsp:sp modelId="{BEC08201-DCF0-4FDF-B8FF-18249A6910C8}">
      <dsp:nvSpPr>
        <dsp:cNvPr id="0" name=""/>
        <dsp:cNvSpPr/>
      </dsp:nvSpPr>
      <dsp:spPr>
        <a:xfrm>
          <a:off x="0" y="2394538"/>
          <a:ext cx="7547043" cy="92596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85FDBD-9D94-450B-BD6A-D83F220AA3BD}">
      <dsp:nvSpPr>
        <dsp:cNvPr id="0" name=""/>
        <dsp:cNvSpPr/>
      </dsp:nvSpPr>
      <dsp:spPr>
        <a:xfrm>
          <a:off x="280104" y="2602880"/>
          <a:ext cx="509777" cy="5092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24DC0F2-7B15-49AC-8B71-1757C03DE9F5}">
      <dsp:nvSpPr>
        <dsp:cNvPr id="0" name=""/>
        <dsp:cNvSpPr/>
      </dsp:nvSpPr>
      <dsp:spPr>
        <a:xfrm>
          <a:off x="1069986" y="2394538"/>
          <a:ext cx="6460578" cy="954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060" tIns="101060" rIns="101060" bIns="101060" numCol="1" spcCol="1270" anchor="ctr" anchorCtr="0">
          <a:noAutofit/>
        </a:bodyPr>
        <a:lstStyle/>
        <a:p>
          <a:pPr marL="0" lvl="0" indent="0" algn="l" defTabSz="800100">
            <a:lnSpc>
              <a:spcPct val="90000"/>
            </a:lnSpc>
            <a:spcBef>
              <a:spcPct val="0"/>
            </a:spcBef>
            <a:spcAft>
              <a:spcPct val="35000"/>
            </a:spcAft>
            <a:buNone/>
          </a:pPr>
          <a:r>
            <a:rPr lang="en-US" sz="1800" b="1" kern="1200" dirty="0"/>
            <a:t>Understanding basics of earthquake in order to collaborate with the external resource.</a:t>
          </a:r>
        </a:p>
      </dsp:txBody>
      <dsp:txXfrm>
        <a:off x="1069986" y="2394538"/>
        <a:ext cx="6460578" cy="954900"/>
      </dsp:txXfrm>
    </dsp:sp>
    <dsp:sp modelId="{C2B99055-8632-43E6-9AE8-3A06A4E41793}">
      <dsp:nvSpPr>
        <dsp:cNvPr id="0" name=""/>
        <dsp:cNvSpPr/>
      </dsp:nvSpPr>
      <dsp:spPr>
        <a:xfrm>
          <a:off x="0" y="3588163"/>
          <a:ext cx="7547043" cy="92596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0DA317-7528-4477-B5CA-8F7A345A2CE4}">
      <dsp:nvSpPr>
        <dsp:cNvPr id="0" name=""/>
        <dsp:cNvSpPr/>
      </dsp:nvSpPr>
      <dsp:spPr>
        <a:xfrm>
          <a:off x="280104" y="3796505"/>
          <a:ext cx="509777" cy="5092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902F094-C177-4076-B046-27BDDDA90E69}">
      <dsp:nvSpPr>
        <dsp:cNvPr id="0" name=""/>
        <dsp:cNvSpPr/>
      </dsp:nvSpPr>
      <dsp:spPr>
        <a:xfrm>
          <a:off x="1069986" y="3588163"/>
          <a:ext cx="6460578" cy="954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060" tIns="101060" rIns="101060" bIns="101060" numCol="1" spcCol="1270" anchor="ctr" anchorCtr="0">
          <a:noAutofit/>
        </a:bodyPr>
        <a:lstStyle/>
        <a:p>
          <a:pPr marL="0" lvl="0" indent="0" algn="l" defTabSz="800100">
            <a:lnSpc>
              <a:spcPct val="90000"/>
            </a:lnSpc>
            <a:spcBef>
              <a:spcPct val="0"/>
            </a:spcBef>
            <a:spcAft>
              <a:spcPct val="35000"/>
            </a:spcAft>
            <a:buNone/>
          </a:pPr>
          <a:r>
            <a:rPr lang="en-US" sz="1800" b="1" kern="1200" dirty="0"/>
            <a:t>Since the data is not exactly seismological data, we had to make notes and explain the external resource our requirements.</a:t>
          </a:r>
        </a:p>
      </dsp:txBody>
      <dsp:txXfrm>
        <a:off x="1069986" y="3588163"/>
        <a:ext cx="6460578" cy="954900"/>
      </dsp:txXfrm>
    </dsp:sp>
    <dsp:sp modelId="{6DE2656D-1A59-4082-BC1D-97BAC8823CA2}">
      <dsp:nvSpPr>
        <dsp:cNvPr id="0" name=""/>
        <dsp:cNvSpPr/>
      </dsp:nvSpPr>
      <dsp:spPr>
        <a:xfrm>
          <a:off x="0" y="4781788"/>
          <a:ext cx="7547043" cy="925963"/>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B4C08B-CD5E-4428-80D7-6C0070C1F15E}">
      <dsp:nvSpPr>
        <dsp:cNvPr id="0" name=""/>
        <dsp:cNvSpPr/>
      </dsp:nvSpPr>
      <dsp:spPr>
        <a:xfrm>
          <a:off x="280104" y="4990130"/>
          <a:ext cx="509777" cy="50928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4FFC9DD-E702-40A7-ACE3-B43C1593234E}">
      <dsp:nvSpPr>
        <dsp:cNvPr id="0" name=""/>
        <dsp:cNvSpPr/>
      </dsp:nvSpPr>
      <dsp:spPr>
        <a:xfrm>
          <a:off x="1069986" y="4781788"/>
          <a:ext cx="6460578" cy="954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060" tIns="101060" rIns="101060" bIns="101060" numCol="1" spcCol="1270" anchor="ctr" anchorCtr="0">
          <a:noAutofit/>
        </a:bodyPr>
        <a:lstStyle/>
        <a:p>
          <a:pPr marL="0" lvl="0" indent="0" algn="l" defTabSz="711200">
            <a:lnSpc>
              <a:spcPct val="90000"/>
            </a:lnSpc>
            <a:spcBef>
              <a:spcPct val="0"/>
            </a:spcBef>
            <a:spcAft>
              <a:spcPct val="35000"/>
            </a:spcAft>
            <a:buNone/>
          </a:pPr>
          <a:r>
            <a:rPr lang="en-US" sz="1600" b="1" kern="1200" dirty="0"/>
            <a:t>Since we were collaborating with an external resource for the contest, benefit – ec2 instance and costs were taken by her, issue – stuck many times for authentication on server because credentials were of others.</a:t>
          </a:r>
        </a:p>
      </dsp:txBody>
      <dsp:txXfrm>
        <a:off x="1069986" y="4781788"/>
        <a:ext cx="6460578" cy="9549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DAB4B7-37D5-4E17-A656-FB3B6B225117}">
      <dsp:nvSpPr>
        <dsp:cNvPr id="0" name=""/>
        <dsp:cNvSpPr/>
      </dsp:nvSpPr>
      <dsp:spPr>
        <a:xfrm>
          <a:off x="864509" y="160560"/>
          <a:ext cx="928757" cy="9287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17703DA-4513-4E77-B142-758DBDA0150F}">
      <dsp:nvSpPr>
        <dsp:cNvPr id="0" name=""/>
        <dsp:cNvSpPr/>
      </dsp:nvSpPr>
      <dsp:spPr>
        <a:xfrm>
          <a:off x="2091" y="1261290"/>
          <a:ext cx="2653593" cy="398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US" sz="2200" kern="1200"/>
            <a:t>Multiple Regression</a:t>
          </a:r>
        </a:p>
      </dsp:txBody>
      <dsp:txXfrm>
        <a:off x="2091" y="1261290"/>
        <a:ext cx="2653593" cy="398039"/>
      </dsp:txXfrm>
    </dsp:sp>
    <dsp:sp modelId="{EEE78F35-6048-46CE-813D-9ABF72DBB223}">
      <dsp:nvSpPr>
        <dsp:cNvPr id="0" name=""/>
        <dsp:cNvSpPr/>
      </dsp:nvSpPr>
      <dsp:spPr>
        <a:xfrm>
          <a:off x="2091" y="1739316"/>
          <a:ext cx="2653593" cy="2420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Used both forward and backward variable selection to find the best accuracy</a:t>
          </a:r>
        </a:p>
      </dsp:txBody>
      <dsp:txXfrm>
        <a:off x="2091" y="1739316"/>
        <a:ext cx="2653593" cy="2420587"/>
      </dsp:txXfrm>
    </dsp:sp>
    <dsp:sp modelId="{F8B0C745-17CC-4FD9-9061-DFBBEB8936A7}">
      <dsp:nvSpPr>
        <dsp:cNvPr id="0" name=""/>
        <dsp:cNvSpPr/>
      </dsp:nvSpPr>
      <dsp:spPr>
        <a:xfrm>
          <a:off x="3982482" y="160560"/>
          <a:ext cx="928757" cy="9287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9FD71AD-7CD0-4E1E-AB7E-0CC8E9CC82AF}">
      <dsp:nvSpPr>
        <dsp:cNvPr id="0" name=""/>
        <dsp:cNvSpPr/>
      </dsp:nvSpPr>
      <dsp:spPr>
        <a:xfrm>
          <a:off x="3120064" y="1261290"/>
          <a:ext cx="2653593" cy="398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US" sz="2200" kern="1200"/>
            <a:t>Random Forest</a:t>
          </a:r>
        </a:p>
      </dsp:txBody>
      <dsp:txXfrm>
        <a:off x="3120064" y="1261290"/>
        <a:ext cx="2653593" cy="398039"/>
      </dsp:txXfrm>
    </dsp:sp>
    <dsp:sp modelId="{7E7DB775-729E-4830-ADAC-CF77E1E0144C}">
      <dsp:nvSpPr>
        <dsp:cNvPr id="0" name=""/>
        <dsp:cNvSpPr/>
      </dsp:nvSpPr>
      <dsp:spPr>
        <a:xfrm>
          <a:off x="3120064" y="1739316"/>
          <a:ext cx="2653593" cy="2420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Ran model with different values of </a:t>
          </a:r>
          <a:r>
            <a:rPr lang="en-US" sz="1700" kern="1200" dirty="0" err="1"/>
            <a:t>ntree</a:t>
          </a:r>
          <a:r>
            <a:rPr lang="en-US" sz="1700" kern="1200" dirty="0"/>
            <a:t> (number of trees to grow) and </a:t>
          </a:r>
          <a:r>
            <a:rPr lang="en-US" sz="1700" kern="1200" dirty="0" err="1"/>
            <a:t>mtry</a:t>
          </a:r>
          <a:r>
            <a:rPr lang="en-US" sz="1700" kern="1200" dirty="0"/>
            <a:t> (Number of variables randomly sampled as candidates at each split) to get maximum accuracy and not over or under fit the model</a:t>
          </a:r>
        </a:p>
      </dsp:txBody>
      <dsp:txXfrm>
        <a:off x="3120064" y="1739316"/>
        <a:ext cx="2653593" cy="2420587"/>
      </dsp:txXfrm>
    </dsp:sp>
    <dsp:sp modelId="{C1917A88-394E-45D0-844F-F78089408F53}">
      <dsp:nvSpPr>
        <dsp:cNvPr id="0" name=""/>
        <dsp:cNvSpPr/>
      </dsp:nvSpPr>
      <dsp:spPr>
        <a:xfrm>
          <a:off x="7100454" y="160560"/>
          <a:ext cx="928757" cy="9287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12F9CA-D874-4D25-B502-662135275DE1}">
      <dsp:nvSpPr>
        <dsp:cNvPr id="0" name=""/>
        <dsp:cNvSpPr/>
      </dsp:nvSpPr>
      <dsp:spPr>
        <a:xfrm>
          <a:off x="6238036" y="1261290"/>
          <a:ext cx="2653593" cy="398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US" sz="2200" kern="1200"/>
            <a:t>KNN</a:t>
          </a:r>
        </a:p>
      </dsp:txBody>
      <dsp:txXfrm>
        <a:off x="6238036" y="1261290"/>
        <a:ext cx="2653593" cy="398039"/>
      </dsp:txXfrm>
    </dsp:sp>
    <dsp:sp modelId="{1FCECA0D-89C7-47CA-A3DD-35CD177D3C84}">
      <dsp:nvSpPr>
        <dsp:cNvPr id="0" name=""/>
        <dsp:cNvSpPr/>
      </dsp:nvSpPr>
      <dsp:spPr>
        <a:xfrm>
          <a:off x="6238036" y="1739316"/>
          <a:ext cx="2653593" cy="2420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Ran model to find best value of K giving minimum error using 10-fold cross validation</a:t>
          </a:r>
        </a:p>
      </dsp:txBody>
      <dsp:txXfrm>
        <a:off x="6238036" y="1739316"/>
        <a:ext cx="2653593" cy="2420587"/>
      </dsp:txXfrm>
    </dsp:sp>
    <dsp:sp modelId="{649DB37B-0784-4320-ACA3-E12548139522}">
      <dsp:nvSpPr>
        <dsp:cNvPr id="0" name=""/>
        <dsp:cNvSpPr/>
      </dsp:nvSpPr>
      <dsp:spPr>
        <a:xfrm>
          <a:off x="10218427" y="160560"/>
          <a:ext cx="928757" cy="9287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FDE5C71-AC68-473F-8519-A7A08FF7ADFE}">
      <dsp:nvSpPr>
        <dsp:cNvPr id="0" name=""/>
        <dsp:cNvSpPr/>
      </dsp:nvSpPr>
      <dsp:spPr>
        <a:xfrm>
          <a:off x="9356009" y="1261290"/>
          <a:ext cx="2653593" cy="398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US" sz="2200" kern="1200"/>
            <a:t>Neural Network</a:t>
          </a:r>
        </a:p>
      </dsp:txBody>
      <dsp:txXfrm>
        <a:off x="9356009" y="1261290"/>
        <a:ext cx="2653593" cy="398039"/>
      </dsp:txXfrm>
    </dsp:sp>
    <dsp:sp modelId="{1DABFAEC-1AA1-487F-B782-05A147295CA2}">
      <dsp:nvSpPr>
        <dsp:cNvPr id="0" name=""/>
        <dsp:cNvSpPr/>
      </dsp:nvSpPr>
      <dsp:spPr>
        <a:xfrm>
          <a:off x="9356009" y="1739316"/>
          <a:ext cx="2653593" cy="2420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Used different values of hidden layers and changing threshold value</a:t>
          </a:r>
        </a:p>
      </dsp:txBody>
      <dsp:txXfrm>
        <a:off x="9356009" y="1739316"/>
        <a:ext cx="2653593" cy="242058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E09E99-1FB3-4049-8A04-BE0BDEC328F0}">
      <dsp:nvSpPr>
        <dsp:cNvPr id="0" name=""/>
        <dsp:cNvSpPr/>
      </dsp:nvSpPr>
      <dsp:spPr>
        <a:xfrm>
          <a:off x="0" y="1897"/>
          <a:ext cx="6496050" cy="9617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21C2E0-BB9C-49C2-9C9D-A11F5D51AF0A}">
      <dsp:nvSpPr>
        <dsp:cNvPr id="0" name=""/>
        <dsp:cNvSpPr/>
      </dsp:nvSpPr>
      <dsp:spPr>
        <a:xfrm>
          <a:off x="290922" y="218286"/>
          <a:ext cx="528950" cy="5289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D14A738-FAFD-4A8F-9845-017A25183FD3}">
      <dsp:nvSpPr>
        <dsp:cNvPr id="0" name=""/>
        <dsp:cNvSpPr/>
      </dsp:nvSpPr>
      <dsp:spPr>
        <a:xfrm>
          <a:off x="1110795" y="1897"/>
          <a:ext cx="5385254"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800100">
            <a:lnSpc>
              <a:spcPct val="90000"/>
            </a:lnSpc>
            <a:spcBef>
              <a:spcPct val="0"/>
            </a:spcBef>
            <a:spcAft>
              <a:spcPct val="35000"/>
            </a:spcAft>
            <a:buNone/>
          </a:pPr>
          <a:r>
            <a:rPr lang="en-US" sz="1800" b="0" i="0" kern="1200"/>
            <a:t>Use the secondary sources of data.</a:t>
          </a:r>
          <a:endParaRPr lang="en-US" sz="1800" kern="1200"/>
        </a:p>
      </dsp:txBody>
      <dsp:txXfrm>
        <a:off x="1110795" y="1897"/>
        <a:ext cx="5385254" cy="961727"/>
      </dsp:txXfrm>
    </dsp:sp>
    <dsp:sp modelId="{D36FE22D-42B0-40C1-8F99-7461661B04C6}">
      <dsp:nvSpPr>
        <dsp:cNvPr id="0" name=""/>
        <dsp:cNvSpPr/>
      </dsp:nvSpPr>
      <dsp:spPr>
        <a:xfrm>
          <a:off x="0" y="1204056"/>
          <a:ext cx="6496050" cy="9617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65D1E5-1D0C-4D9F-BCF6-D338822B47F9}">
      <dsp:nvSpPr>
        <dsp:cNvPr id="0" name=""/>
        <dsp:cNvSpPr/>
      </dsp:nvSpPr>
      <dsp:spPr>
        <a:xfrm>
          <a:off x="290922" y="1420445"/>
          <a:ext cx="528950" cy="5289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6216F35-BFB1-4F57-BB16-631AE04C67D3}">
      <dsp:nvSpPr>
        <dsp:cNvPr id="0" name=""/>
        <dsp:cNvSpPr/>
      </dsp:nvSpPr>
      <dsp:spPr>
        <a:xfrm>
          <a:off x="1110795" y="1204056"/>
          <a:ext cx="5385254"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800100">
            <a:lnSpc>
              <a:spcPct val="90000"/>
            </a:lnSpc>
            <a:spcBef>
              <a:spcPct val="0"/>
            </a:spcBef>
            <a:spcAft>
              <a:spcPct val="35000"/>
            </a:spcAft>
            <a:buNone/>
          </a:pPr>
          <a:r>
            <a:rPr lang="en-US" sz="1800" b="0" i="0" kern="1200"/>
            <a:t>Remove covariance between independent variables.</a:t>
          </a:r>
          <a:endParaRPr lang="en-US" sz="1800" kern="1200"/>
        </a:p>
      </dsp:txBody>
      <dsp:txXfrm>
        <a:off x="1110795" y="1204056"/>
        <a:ext cx="5385254" cy="961727"/>
      </dsp:txXfrm>
    </dsp:sp>
    <dsp:sp modelId="{DE1F4533-509E-4269-A64C-AB5580FFC4AB}">
      <dsp:nvSpPr>
        <dsp:cNvPr id="0" name=""/>
        <dsp:cNvSpPr/>
      </dsp:nvSpPr>
      <dsp:spPr>
        <a:xfrm>
          <a:off x="0" y="2406215"/>
          <a:ext cx="6496050" cy="96172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5E3A15-E6B6-4A8A-9F8C-07F651CDFD8A}">
      <dsp:nvSpPr>
        <dsp:cNvPr id="0" name=""/>
        <dsp:cNvSpPr/>
      </dsp:nvSpPr>
      <dsp:spPr>
        <a:xfrm>
          <a:off x="290922" y="2622604"/>
          <a:ext cx="528950" cy="5289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CE229E6-7E14-44B5-B313-CCF331A88DE9}">
      <dsp:nvSpPr>
        <dsp:cNvPr id="0" name=""/>
        <dsp:cNvSpPr/>
      </dsp:nvSpPr>
      <dsp:spPr>
        <a:xfrm>
          <a:off x="1110795" y="2406215"/>
          <a:ext cx="5385254"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800100">
            <a:lnSpc>
              <a:spcPct val="90000"/>
            </a:lnSpc>
            <a:spcBef>
              <a:spcPct val="0"/>
            </a:spcBef>
            <a:spcAft>
              <a:spcPct val="35000"/>
            </a:spcAft>
            <a:buNone/>
          </a:pPr>
          <a:r>
            <a:rPr lang="en-US" sz="1800" b="0" i="0" kern="1200"/>
            <a:t>Increase efficiency of Models by varying their respective attributes.</a:t>
          </a:r>
          <a:endParaRPr lang="en-US" sz="1800" kern="1200"/>
        </a:p>
      </dsp:txBody>
      <dsp:txXfrm>
        <a:off x="1110795" y="2406215"/>
        <a:ext cx="5385254" cy="961727"/>
      </dsp:txXfrm>
    </dsp:sp>
    <dsp:sp modelId="{9A471140-006C-4940-933A-455B57E38A41}">
      <dsp:nvSpPr>
        <dsp:cNvPr id="0" name=""/>
        <dsp:cNvSpPr/>
      </dsp:nvSpPr>
      <dsp:spPr>
        <a:xfrm>
          <a:off x="0" y="3608375"/>
          <a:ext cx="6496050" cy="96172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B98A7F-2FDC-45D5-9D30-850FE23EACE9}">
      <dsp:nvSpPr>
        <dsp:cNvPr id="0" name=""/>
        <dsp:cNvSpPr/>
      </dsp:nvSpPr>
      <dsp:spPr>
        <a:xfrm>
          <a:off x="290922" y="3824763"/>
          <a:ext cx="528950" cy="5289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7CA4EB-38C4-44EF-B43C-86475EFC0DAC}">
      <dsp:nvSpPr>
        <dsp:cNvPr id="0" name=""/>
        <dsp:cNvSpPr/>
      </dsp:nvSpPr>
      <dsp:spPr>
        <a:xfrm>
          <a:off x="1110795" y="3608375"/>
          <a:ext cx="5385254"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800100">
            <a:lnSpc>
              <a:spcPct val="90000"/>
            </a:lnSpc>
            <a:spcBef>
              <a:spcPct val="0"/>
            </a:spcBef>
            <a:spcAft>
              <a:spcPct val="35000"/>
            </a:spcAft>
            <a:buNone/>
          </a:pPr>
          <a:r>
            <a:rPr lang="en-US" sz="1800" b="0" i="0" kern="1200"/>
            <a:t>Choose the best model, run on the Test Data set and submit the final predictions to the contest.</a:t>
          </a:r>
          <a:endParaRPr lang="en-US" sz="1800" kern="1200"/>
        </a:p>
      </dsp:txBody>
      <dsp:txXfrm>
        <a:off x="1110795" y="3608375"/>
        <a:ext cx="5385254" cy="96172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CDAA81-2A40-F649-9B38-D6BD32BD209E}" type="datetimeFigureOut">
              <a:rPr lang="en-US" smtClean="0"/>
              <a:t>4/27/19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41947F-0BA1-0743-AE44-6783DAA5D41F}" type="slidenum">
              <a:rPr lang="en-US" smtClean="0"/>
              <a:t>‹#›</a:t>
            </a:fld>
            <a:endParaRPr lang="en-US"/>
          </a:p>
        </p:txBody>
      </p:sp>
    </p:spTree>
    <p:extLst>
      <p:ext uri="{BB962C8B-B14F-4D97-AF65-F5344CB8AC3E}">
        <p14:creationId xmlns:p14="http://schemas.microsoft.com/office/powerpoint/2010/main" val="459189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4/27/19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4/27/19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4/27/19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4/27/19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4/27/19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4/27/19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4/27/19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4/27/19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4/27/19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119" name="Rectangle 96">
            <a:extLst>
              <a:ext uri="{FF2B5EF4-FFF2-40B4-BE49-F238E27FC236}">
                <a16:creationId xmlns:a16="http://schemas.microsoft.com/office/drawing/2014/main" id="{E34FA10D-5116-47B4-A70E-776435251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lumMod val="90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0" name="Freeform 36">
            <a:extLst>
              <a:ext uri="{FF2B5EF4-FFF2-40B4-BE49-F238E27FC236}">
                <a16:creationId xmlns:a16="http://schemas.microsoft.com/office/drawing/2014/main" id="{B2718AAE-52B9-4DD9-9D83-A9C975C9D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302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alpha val="20000"/>
            </a:schemeClr>
          </a:solidFill>
          <a:ln>
            <a:noFill/>
          </a:ln>
        </p:spPr>
        <p:txBody>
          <a:bodyPr rtlCol="0" anchor="ctr"/>
          <a:lstStyle/>
          <a:p>
            <a:pPr algn="ctr"/>
            <a:endParaRPr lang="en-US"/>
          </a:p>
        </p:txBody>
      </p:sp>
      <p:sp useBgFill="1">
        <p:nvSpPr>
          <p:cNvPr id="121" name="Freeform: Shape 100">
            <a:extLst>
              <a:ext uri="{FF2B5EF4-FFF2-40B4-BE49-F238E27FC236}">
                <a16:creationId xmlns:a16="http://schemas.microsoft.com/office/drawing/2014/main" id="{49FF39B1-9689-44AE-A803-7B90A059DC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76484" cy="6858001"/>
          </a:xfrm>
          <a:custGeom>
            <a:avLst/>
            <a:gdLst>
              <a:gd name="connsiteX0" fmla="*/ 7031769 w 8376484"/>
              <a:gd name="connsiteY0" fmla="*/ 0 h 6858001"/>
              <a:gd name="connsiteX1" fmla="*/ 8375307 w 8376484"/>
              <a:gd name="connsiteY1" fmla="*/ 0 h 6858001"/>
              <a:gd name="connsiteX2" fmla="*/ 8350262 w 8376484"/>
              <a:gd name="connsiteY2" fmla="*/ 155677 h 6858001"/>
              <a:gd name="connsiteX3" fmla="*/ 8326393 w 8376484"/>
              <a:gd name="connsiteY3" fmla="*/ 310668 h 6858001"/>
              <a:gd name="connsiteX4" fmla="*/ 8303029 w 8376484"/>
              <a:gd name="connsiteY4" fmla="*/ 466344 h 6858001"/>
              <a:gd name="connsiteX5" fmla="*/ 8283026 w 8376484"/>
              <a:gd name="connsiteY5" fmla="*/ 622707 h 6858001"/>
              <a:gd name="connsiteX6" fmla="*/ 8262855 w 8376484"/>
              <a:gd name="connsiteY6" fmla="*/ 778383 h 6858001"/>
              <a:gd name="connsiteX7" fmla="*/ 8244029 w 8376484"/>
              <a:gd name="connsiteY7" fmla="*/ 934746 h 6858001"/>
              <a:gd name="connsiteX8" fmla="*/ 8227893 w 8376484"/>
              <a:gd name="connsiteY8" fmla="*/ 1089051 h 6858001"/>
              <a:gd name="connsiteX9" fmla="*/ 8212597 w 8376484"/>
              <a:gd name="connsiteY9" fmla="*/ 1245413 h 6858001"/>
              <a:gd name="connsiteX10" fmla="*/ 8198645 w 8376484"/>
              <a:gd name="connsiteY10" fmla="*/ 1401090 h 6858001"/>
              <a:gd name="connsiteX11" fmla="*/ 8186543 w 8376484"/>
              <a:gd name="connsiteY11" fmla="*/ 1554023 h 6858001"/>
              <a:gd name="connsiteX12" fmla="*/ 8174440 w 8376484"/>
              <a:gd name="connsiteY12" fmla="*/ 1709014 h 6858001"/>
              <a:gd name="connsiteX13" fmla="*/ 8164355 w 8376484"/>
              <a:gd name="connsiteY13" fmla="*/ 1861947 h 6858001"/>
              <a:gd name="connsiteX14" fmla="*/ 8156455 w 8376484"/>
              <a:gd name="connsiteY14" fmla="*/ 2014881 h 6858001"/>
              <a:gd name="connsiteX15" fmla="*/ 8148218 w 8376484"/>
              <a:gd name="connsiteY15" fmla="*/ 2167128 h 6858001"/>
              <a:gd name="connsiteX16" fmla="*/ 8141327 w 8376484"/>
              <a:gd name="connsiteY16" fmla="*/ 2318004 h 6858001"/>
              <a:gd name="connsiteX17" fmla="*/ 8136452 w 8376484"/>
              <a:gd name="connsiteY17" fmla="*/ 2467509 h 6858001"/>
              <a:gd name="connsiteX18" fmla="*/ 8132250 w 8376484"/>
              <a:gd name="connsiteY18" fmla="*/ 2617013 h 6858001"/>
              <a:gd name="connsiteX19" fmla="*/ 8128216 w 8376484"/>
              <a:gd name="connsiteY19" fmla="*/ 2765146 h 6858001"/>
              <a:gd name="connsiteX20" fmla="*/ 8126367 w 8376484"/>
              <a:gd name="connsiteY20" fmla="*/ 2911221 h 6858001"/>
              <a:gd name="connsiteX21" fmla="*/ 8124350 w 8376484"/>
              <a:gd name="connsiteY21" fmla="*/ 3057297 h 6858001"/>
              <a:gd name="connsiteX22" fmla="*/ 8123341 w 8376484"/>
              <a:gd name="connsiteY22" fmla="*/ 3201315 h 6858001"/>
              <a:gd name="connsiteX23" fmla="*/ 8124350 w 8376484"/>
              <a:gd name="connsiteY23" fmla="*/ 3343961 h 6858001"/>
              <a:gd name="connsiteX24" fmla="*/ 8124350 w 8376484"/>
              <a:gd name="connsiteY24" fmla="*/ 3485236 h 6858001"/>
              <a:gd name="connsiteX25" fmla="*/ 8126367 w 8376484"/>
              <a:gd name="connsiteY25" fmla="*/ 3625139 h 6858001"/>
              <a:gd name="connsiteX26" fmla="*/ 8129392 w 8376484"/>
              <a:gd name="connsiteY26" fmla="*/ 3762299 h 6858001"/>
              <a:gd name="connsiteX27" fmla="*/ 8132250 w 8376484"/>
              <a:gd name="connsiteY27" fmla="*/ 3898087 h 6858001"/>
              <a:gd name="connsiteX28" fmla="*/ 8135444 w 8376484"/>
              <a:gd name="connsiteY28" fmla="*/ 4031133 h 6858001"/>
              <a:gd name="connsiteX29" fmla="*/ 8140318 w 8376484"/>
              <a:gd name="connsiteY29" fmla="*/ 4163492 h 6858001"/>
              <a:gd name="connsiteX30" fmla="*/ 8145529 w 8376484"/>
              <a:gd name="connsiteY30" fmla="*/ 4293793 h 6858001"/>
              <a:gd name="connsiteX31" fmla="*/ 8150235 w 8376484"/>
              <a:gd name="connsiteY31" fmla="*/ 4421352 h 6858001"/>
              <a:gd name="connsiteX32" fmla="*/ 8163515 w 8376484"/>
              <a:gd name="connsiteY32" fmla="*/ 4670298 h 6858001"/>
              <a:gd name="connsiteX33" fmla="*/ 8177634 w 8376484"/>
              <a:gd name="connsiteY33" fmla="*/ 4908956 h 6858001"/>
              <a:gd name="connsiteX34" fmla="*/ 8192426 w 8376484"/>
              <a:gd name="connsiteY34" fmla="*/ 5138013 h 6858001"/>
              <a:gd name="connsiteX35" fmla="*/ 8208731 w 8376484"/>
              <a:gd name="connsiteY35" fmla="*/ 5354726 h 6858001"/>
              <a:gd name="connsiteX36" fmla="*/ 8225708 w 8376484"/>
              <a:gd name="connsiteY36" fmla="*/ 5561838 h 6858001"/>
              <a:gd name="connsiteX37" fmla="*/ 8244029 w 8376484"/>
              <a:gd name="connsiteY37" fmla="*/ 5753862 h 6858001"/>
              <a:gd name="connsiteX38" fmla="*/ 8262015 w 8376484"/>
              <a:gd name="connsiteY38" fmla="*/ 5934227 h 6858001"/>
              <a:gd name="connsiteX39" fmla="*/ 8280000 w 8376484"/>
              <a:gd name="connsiteY39" fmla="*/ 6100191 h 6858001"/>
              <a:gd name="connsiteX40" fmla="*/ 8296977 w 8376484"/>
              <a:gd name="connsiteY40" fmla="*/ 6252438 h 6858001"/>
              <a:gd name="connsiteX41" fmla="*/ 8313114 w 8376484"/>
              <a:gd name="connsiteY41" fmla="*/ 6387541 h 6858001"/>
              <a:gd name="connsiteX42" fmla="*/ 8328410 w 8376484"/>
              <a:gd name="connsiteY42" fmla="*/ 6509613 h 6858001"/>
              <a:gd name="connsiteX43" fmla="*/ 8341185 w 8376484"/>
              <a:gd name="connsiteY43" fmla="*/ 6612483 h 6858001"/>
              <a:gd name="connsiteX44" fmla="*/ 8353287 w 8376484"/>
              <a:gd name="connsiteY44" fmla="*/ 6698894 h 6858001"/>
              <a:gd name="connsiteX45" fmla="*/ 8370601 w 8376484"/>
              <a:gd name="connsiteY45" fmla="*/ 6817538 h 6858001"/>
              <a:gd name="connsiteX46" fmla="*/ 8376484 w 8376484"/>
              <a:gd name="connsiteY46" fmla="*/ 6858000 h 6858001"/>
              <a:gd name="connsiteX47" fmla="*/ 7471130 w 8376484"/>
              <a:gd name="connsiteY47" fmla="*/ 6858000 h 6858001"/>
              <a:gd name="connsiteX48" fmla="*/ 7471130 w 8376484"/>
              <a:gd name="connsiteY48" fmla="*/ 6858001 h 6858001"/>
              <a:gd name="connsiteX49" fmla="*/ 1380566 w 8376484"/>
              <a:gd name="connsiteY49" fmla="*/ 6858001 h 6858001"/>
              <a:gd name="connsiteX50" fmla="*/ 1380566 w 8376484"/>
              <a:gd name="connsiteY50" fmla="*/ 6858000 h 6858001"/>
              <a:gd name="connsiteX51" fmla="*/ 0 w 8376484"/>
              <a:gd name="connsiteY51" fmla="*/ 6858000 h 6858001"/>
              <a:gd name="connsiteX52" fmla="*/ 0 w 8376484"/>
              <a:gd name="connsiteY52" fmla="*/ 0 h 6858001"/>
              <a:gd name="connsiteX53" fmla="*/ 1917290 w 8376484"/>
              <a:gd name="connsiteY53" fmla="*/ 0 h 6858001"/>
              <a:gd name="connsiteX54" fmla="*/ 1917290 w 8376484"/>
              <a:gd name="connsiteY54" fmla="*/ 1 h 6858001"/>
              <a:gd name="connsiteX55" fmla="*/ 7031769 w 8376484"/>
              <a:gd name="connsiteY5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376484" h="6858001">
                <a:moveTo>
                  <a:pt x="7031769" y="0"/>
                </a:moveTo>
                <a:lnTo>
                  <a:pt x="8375307" y="0"/>
                </a:lnTo>
                <a:lnTo>
                  <a:pt x="8350262" y="155677"/>
                </a:lnTo>
                <a:lnTo>
                  <a:pt x="8326393" y="310668"/>
                </a:lnTo>
                <a:lnTo>
                  <a:pt x="8303029" y="466344"/>
                </a:lnTo>
                <a:lnTo>
                  <a:pt x="8283026" y="622707"/>
                </a:lnTo>
                <a:lnTo>
                  <a:pt x="8262855" y="778383"/>
                </a:lnTo>
                <a:lnTo>
                  <a:pt x="8244029" y="934746"/>
                </a:lnTo>
                <a:lnTo>
                  <a:pt x="8227893" y="1089051"/>
                </a:lnTo>
                <a:lnTo>
                  <a:pt x="8212597" y="1245413"/>
                </a:lnTo>
                <a:lnTo>
                  <a:pt x="8198645" y="1401090"/>
                </a:lnTo>
                <a:lnTo>
                  <a:pt x="8186543" y="1554023"/>
                </a:lnTo>
                <a:lnTo>
                  <a:pt x="8174440" y="1709014"/>
                </a:lnTo>
                <a:lnTo>
                  <a:pt x="8164355" y="1861947"/>
                </a:lnTo>
                <a:lnTo>
                  <a:pt x="8156455" y="2014881"/>
                </a:lnTo>
                <a:lnTo>
                  <a:pt x="8148218" y="2167128"/>
                </a:lnTo>
                <a:lnTo>
                  <a:pt x="8141327" y="2318004"/>
                </a:lnTo>
                <a:lnTo>
                  <a:pt x="8136452" y="2467509"/>
                </a:lnTo>
                <a:lnTo>
                  <a:pt x="8132250" y="2617013"/>
                </a:lnTo>
                <a:lnTo>
                  <a:pt x="8128216" y="2765146"/>
                </a:lnTo>
                <a:lnTo>
                  <a:pt x="8126367" y="2911221"/>
                </a:lnTo>
                <a:lnTo>
                  <a:pt x="8124350" y="3057297"/>
                </a:lnTo>
                <a:lnTo>
                  <a:pt x="8123341" y="3201315"/>
                </a:lnTo>
                <a:lnTo>
                  <a:pt x="8124350" y="3343961"/>
                </a:lnTo>
                <a:lnTo>
                  <a:pt x="8124350" y="3485236"/>
                </a:lnTo>
                <a:lnTo>
                  <a:pt x="8126367" y="3625139"/>
                </a:lnTo>
                <a:lnTo>
                  <a:pt x="8129392" y="3762299"/>
                </a:lnTo>
                <a:lnTo>
                  <a:pt x="8132250" y="3898087"/>
                </a:lnTo>
                <a:lnTo>
                  <a:pt x="8135444" y="4031133"/>
                </a:lnTo>
                <a:lnTo>
                  <a:pt x="8140318" y="4163492"/>
                </a:lnTo>
                <a:lnTo>
                  <a:pt x="8145529" y="4293793"/>
                </a:lnTo>
                <a:lnTo>
                  <a:pt x="8150235" y="4421352"/>
                </a:lnTo>
                <a:lnTo>
                  <a:pt x="8163515" y="4670298"/>
                </a:lnTo>
                <a:lnTo>
                  <a:pt x="8177634" y="4908956"/>
                </a:lnTo>
                <a:lnTo>
                  <a:pt x="8192426" y="5138013"/>
                </a:lnTo>
                <a:lnTo>
                  <a:pt x="8208731" y="5354726"/>
                </a:lnTo>
                <a:lnTo>
                  <a:pt x="8225708" y="5561838"/>
                </a:lnTo>
                <a:lnTo>
                  <a:pt x="8244029" y="5753862"/>
                </a:lnTo>
                <a:lnTo>
                  <a:pt x="8262015" y="5934227"/>
                </a:lnTo>
                <a:lnTo>
                  <a:pt x="8280000" y="6100191"/>
                </a:lnTo>
                <a:lnTo>
                  <a:pt x="8296977" y="6252438"/>
                </a:lnTo>
                <a:lnTo>
                  <a:pt x="8313114" y="6387541"/>
                </a:lnTo>
                <a:lnTo>
                  <a:pt x="8328410" y="6509613"/>
                </a:lnTo>
                <a:lnTo>
                  <a:pt x="8341185" y="6612483"/>
                </a:lnTo>
                <a:lnTo>
                  <a:pt x="8353287" y="6698894"/>
                </a:lnTo>
                <a:lnTo>
                  <a:pt x="8370601" y="6817538"/>
                </a:lnTo>
                <a:lnTo>
                  <a:pt x="8376484" y="6858000"/>
                </a:lnTo>
                <a:lnTo>
                  <a:pt x="7471130" y="6858000"/>
                </a:lnTo>
                <a:lnTo>
                  <a:pt x="7471130" y="6858001"/>
                </a:lnTo>
                <a:lnTo>
                  <a:pt x="1380566" y="6858001"/>
                </a:lnTo>
                <a:lnTo>
                  <a:pt x="1380566" y="6858000"/>
                </a:lnTo>
                <a:lnTo>
                  <a:pt x="0" y="6858000"/>
                </a:lnTo>
                <a:lnTo>
                  <a:pt x="0" y="0"/>
                </a:lnTo>
                <a:lnTo>
                  <a:pt x="1917290" y="0"/>
                </a:lnTo>
                <a:lnTo>
                  <a:pt x="1917290" y="1"/>
                </a:lnTo>
                <a:lnTo>
                  <a:pt x="7031769" y="1"/>
                </a:lnTo>
                <a:close/>
              </a:path>
            </a:pathLst>
          </a:custGeom>
          <a:ln>
            <a:noFill/>
          </a:ln>
        </p:spPr>
        <p:txBody>
          <a:bodyPr rtlCol="0" anchor="ctr"/>
          <a:lstStyle/>
          <a:p>
            <a:pPr algn="ctr"/>
            <a:endParaRPr lang="en-US"/>
          </a:p>
        </p:txBody>
      </p:sp>
      <p:sp>
        <p:nvSpPr>
          <p:cNvPr id="122" name="Rectangle 102">
            <a:extLst>
              <a:ext uri="{FF2B5EF4-FFF2-40B4-BE49-F238E27FC236}">
                <a16:creationId xmlns:a16="http://schemas.microsoft.com/office/drawing/2014/main" id="{6C74A888-48BE-4604-BB14-E6C5E9D0F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3DD2D56-E934-C246-AA03-E2FEB2C2623F}"/>
              </a:ext>
            </a:extLst>
          </p:cNvPr>
          <p:cNvSpPr>
            <a:spLocks noGrp="1"/>
          </p:cNvSpPr>
          <p:nvPr>
            <p:ph type="ctrTitle"/>
          </p:nvPr>
        </p:nvSpPr>
        <p:spPr>
          <a:xfrm>
            <a:off x="983231" y="938953"/>
            <a:ext cx="6630143" cy="4980094"/>
          </a:xfrm>
        </p:spPr>
        <p:txBody>
          <a:bodyPr vert="horz" lIns="91440" tIns="45720" rIns="91440" bIns="45720" rtlCol="0" anchor="ctr">
            <a:normAutofit/>
          </a:bodyPr>
          <a:lstStyle/>
          <a:p>
            <a:r>
              <a:rPr lang="en-US" sz="6600" b="0" i="0" kern="1200" dirty="0">
                <a:latin typeface="Times New Roman" panose="02020603050405020304" pitchFamily="18" charset="0"/>
                <a:cs typeface="Times New Roman" panose="02020603050405020304" pitchFamily="18" charset="0"/>
              </a:rPr>
              <a:t>LANL Earthquake Prediction</a:t>
            </a:r>
          </a:p>
        </p:txBody>
      </p:sp>
      <p:sp>
        <p:nvSpPr>
          <p:cNvPr id="3" name="Subtitle 2">
            <a:extLst>
              <a:ext uri="{FF2B5EF4-FFF2-40B4-BE49-F238E27FC236}">
                <a16:creationId xmlns:a16="http://schemas.microsoft.com/office/drawing/2014/main" id="{C43B54F3-9817-5B4F-B234-64B430998B94}"/>
              </a:ext>
            </a:extLst>
          </p:cNvPr>
          <p:cNvSpPr>
            <a:spLocks noGrp="1"/>
          </p:cNvSpPr>
          <p:nvPr>
            <p:ph type="subTitle" idx="1"/>
          </p:nvPr>
        </p:nvSpPr>
        <p:spPr>
          <a:xfrm>
            <a:off x="8589682" y="1317171"/>
            <a:ext cx="3602319" cy="5043872"/>
          </a:xfrm>
        </p:spPr>
        <p:txBody>
          <a:bodyPr vert="horz" lIns="91440" tIns="45720" rIns="91440" bIns="45720" rtlCol="0" anchor="ctr">
            <a:noAutofit/>
          </a:bodyPr>
          <a:lstStyle/>
          <a:p>
            <a:pPr>
              <a:lnSpc>
                <a:spcPct val="90000"/>
              </a:lnSpc>
              <a:buFont typeface="Wingdings 3" charset="2"/>
              <a:buChar char=""/>
            </a:pPr>
            <a:r>
              <a:rPr lang="en-US" dirty="0">
                <a:solidFill>
                  <a:schemeClr val="bg2"/>
                </a:solidFill>
                <a:latin typeface="Times New Roman" panose="02020603050405020304" pitchFamily="18" charset="0"/>
                <a:cs typeface="Times New Roman" panose="02020603050405020304" pitchFamily="18" charset="0"/>
              </a:rPr>
              <a:t>Can you predict upcoming laboratory earthquakes?</a:t>
            </a:r>
          </a:p>
          <a:p>
            <a:pPr>
              <a:lnSpc>
                <a:spcPct val="90000"/>
              </a:lnSpc>
              <a:buFont typeface="Wingdings 3" charset="2"/>
              <a:buChar char=""/>
            </a:pPr>
            <a:endParaRPr lang="en-US" dirty="0">
              <a:solidFill>
                <a:schemeClr val="bg2"/>
              </a:solidFill>
              <a:latin typeface="Times New Roman" panose="02020603050405020304" pitchFamily="18" charset="0"/>
              <a:cs typeface="Times New Roman" panose="02020603050405020304" pitchFamily="18" charset="0"/>
            </a:endParaRPr>
          </a:p>
          <a:p>
            <a:pPr>
              <a:lnSpc>
                <a:spcPct val="90000"/>
              </a:lnSpc>
              <a:buFont typeface="Wingdings 3" charset="2"/>
              <a:buChar char=""/>
            </a:pPr>
            <a:endParaRPr lang="en-US" dirty="0">
              <a:solidFill>
                <a:schemeClr val="bg2"/>
              </a:solidFill>
              <a:latin typeface="Times New Roman" panose="02020603050405020304" pitchFamily="18" charset="0"/>
              <a:cs typeface="Times New Roman" panose="02020603050405020304" pitchFamily="18" charset="0"/>
            </a:endParaRPr>
          </a:p>
          <a:p>
            <a:pPr>
              <a:lnSpc>
                <a:spcPct val="90000"/>
              </a:lnSpc>
            </a:pPr>
            <a:r>
              <a:rPr lang="en-US" dirty="0">
                <a:solidFill>
                  <a:schemeClr val="bg2"/>
                </a:solidFill>
                <a:latin typeface="Times New Roman" panose="02020603050405020304" pitchFamily="18" charset="0"/>
                <a:cs typeface="Times New Roman" panose="02020603050405020304" pitchFamily="18" charset="0"/>
              </a:rPr>
              <a:t>Presented by:</a:t>
            </a:r>
          </a:p>
          <a:p>
            <a:pPr>
              <a:lnSpc>
                <a:spcPct val="90000"/>
              </a:lnSpc>
              <a:buFont typeface="Wingdings 3" charset="2"/>
              <a:buChar char=""/>
            </a:pPr>
            <a:r>
              <a:rPr lang="en-US" dirty="0" err="1">
                <a:solidFill>
                  <a:schemeClr val="bg2"/>
                </a:solidFill>
                <a:latin typeface="Times New Roman" panose="02020603050405020304" pitchFamily="18" charset="0"/>
                <a:cs typeface="Times New Roman" panose="02020603050405020304" pitchFamily="18" charset="0"/>
              </a:rPr>
              <a:t>Blesson</a:t>
            </a:r>
            <a:r>
              <a:rPr lang="en-US" dirty="0">
                <a:solidFill>
                  <a:schemeClr val="bg2"/>
                </a:solidFill>
                <a:latin typeface="Times New Roman" panose="02020603050405020304" pitchFamily="18" charset="0"/>
                <a:cs typeface="Times New Roman" panose="02020603050405020304" pitchFamily="18" charset="0"/>
              </a:rPr>
              <a:t> Thomas</a:t>
            </a:r>
          </a:p>
          <a:p>
            <a:pPr>
              <a:lnSpc>
                <a:spcPct val="90000"/>
              </a:lnSpc>
              <a:buFont typeface="Wingdings 3" charset="2"/>
              <a:buChar char=""/>
            </a:pPr>
            <a:r>
              <a:rPr lang="en-US" dirty="0">
                <a:solidFill>
                  <a:schemeClr val="bg2"/>
                </a:solidFill>
                <a:latin typeface="Times New Roman" panose="02020603050405020304" pitchFamily="18" charset="0"/>
                <a:cs typeface="Times New Roman" panose="02020603050405020304" pitchFamily="18" charset="0"/>
              </a:rPr>
              <a:t>Karen Zhang</a:t>
            </a:r>
          </a:p>
          <a:p>
            <a:pPr>
              <a:lnSpc>
                <a:spcPct val="90000"/>
              </a:lnSpc>
              <a:buFont typeface="Wingdings 3" charset="2"/>
              <a:buChar char=""/>
            </a:pPr>
            <a:r>
              <a:rPr lang="en-US" dirty="0" err="1">
                <a:solidFill>
                  <a:schemeClr val="bg2"/>
                </a:solidFill>
                <a:latin typeface="Times New Roman" panose="02020603050405020304" pitchFamily="18" charset="0"/>
                <a:cs typeface="Times New Roman" panose="02020603050405020304" pitchFamily="18" charset="0"/>
              </a:rPr>
              <a:t>Shekha</a:t>
            </a:r>
            <a:r>
              <a:rPr lang="en-US" dirty="0">
                <a:solidFill>
                  <a:schemeClr val="bg2"/>
                </a:solidFill>
                <a:latin typeface="Times New Roman" panose="02020603050405020304" pitchFamily="18" charset="0"/>
                <a:cs typeface="Times New Roman" panose="02020603050405020304" pitchFamily="18" charset="0"/>
              </a:rPr>
              <a:t> Saxena</a:t>
            </a:r>
          </a:p>
          <a:p>
            <a:pPr>
              <a:lnSpc>
                <a:spcPct val="90000"/>
              </a:lnSpc>
              <a:buFont typeface="Wingdings 3" charset="2"/>
              <a:buChar char=""/>
            </a:pPr>
            <a:r>
              <a:rPr lang="en-US" dirty="0" err="1">
                <a:solidFill>
                  <a:schemeClr val="bg2"/>
                </a:solidFill>
                <a:latin typeface="Times New Roman" panose="02020603050405020304" pitchFamily="18" charset="0"/>
                <a:cs typeface="Times New Roman" panose="02020603050405020304" pitchFamily="18" charset="0"/>
              </a:rPr>
              <a:t>Shivam</a:t>
            </a:r>
            <a:r>
              <a:rPr lang="en-US" dirty="0">
                <a:solidFill>
                  <a:schemeClr val="bg2"/>
                </a:solidFill>
                <a:latin typeface="Times New Roman" panose="02020603050405020304" pitchFamily="18" charset="0"/>
                <a:cs typeface="Times New Roman" panose="02020603050405020304" pitchFamily="18" charset="0"/>
              </a:rPr>
              <a:t> </a:t>
            </a:r>
            <a:r>
              <a:rPr lang="en-US" dirty="0" err="1">
                <a:solidFill>
                  <a:schemeClr val="bg2"/>
                </a:solidFill>
                <a:latin typeface="Times New Roman" panose="02020603050405020304" pitchFamily="18" charset="0"/>
                <a:cs typeface="Times New Roman" panose="02020603050405020304" pitchFamily="18" charset="0"/>
              </a:rPr>
              <a:t>Namdeo</a:t>
            </a:r>
            <a:br>
              <a:rPr lang="en-US" dirty="0">
                <a:solidFill>
                  <a:schemeClr val="bg2"/>
                </a:solidFill>
                <a:latin typeface="Times New Roman" panose="02020603050405020304" pitchFamily="18" charset="0"/>
                <a:cs typeface="Times New Roman" panose="02020603050405020304" pitchFamily="18" charset="0"/>
              </a:rPr>
            </a:br>
            <a:endParaRPr lang="en-US"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6485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5B2A6D3-C524-4549-BC1C-128D867D843D}"/>
              </a:ext>
            </a:extLst>
          </p:cNvPr>
          <p:cNvSpPr>
            <a:spLocks noGrp="1"/>
          </p:cNvSpPr>
          <p:nvPr>
            <p:ph type="title"/>
          </p:nvPr>
        </p:nvSpPr>
        <p:spPr>
          <a:xfrm>
            <a:off x="648930" y="629267"/>
            <a:ext cx="9252154" cy="1016654"/>
          </a:xfrm>
        </p:spPr>
        <p:txBody>
          <a:bodyPr>
            <a:normAutofit/>
          </a:bodyPr>
          <a:lstStyle/>
          <a:p>
            <a:r>
              <a:rPr lang="en-US">
                <a:solidFill>
                  <a:srgbClr val="EBEBEB"/>
                </a:solidFill>
              </a:rPr>
              <a:t>Causes of Earthquake</a:t>
            </a:r>
          </a:p>
        </p:txBody>
      </p:sp>
      <p:sp>
        <p:nvSpPr>
          <p:cNvPr id="14"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041C8CC7-E4E3-4CF0-BA3D-123954391706}"/>
              </a:ext>
            </a:extLst>
          </p:cNvPr>
          <p:cNvGraphicFramePr>
            <a:graphicFrameLocks noGrp="1"/>
          </p:cNvGraphicFramePr>
          <p:nvPr>
            <p:ph idx="1"/>
            <p:extLst>
              <p:ext uri="{D42A27DB-BD31-4B8C-83A1-F6EECF244321}">
                <p14:modId xmlns:p14="http://schemas.microsoft.com/office/powerpoint/2010/main" val="383630545"/>
              </p:ext>
            </p:extLst>
          </p:nvPr>
        </p:nvGraphicFramePr>
        <p:xfrm>
          <a:off x="1" y="2275188"/>
          <a:ext cx="12191998" cy="4582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1616098"/>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E8084-A81B-DE42-9A4E-6CAC49C1A826}"/>
              </a:ext>
            </a:extLst>
          </p:cNvPr>
          <p:cNvSpPr>
            <a:spLocks noGrp="1"/>
          </p:cNvSpPr>
          <p:nvPr>
            <p:ph type="title"/>
          </p:nvPr>
        </p:nvSpPr>
        <p:spPr/>
        <p:txBody>
          <a:bodyPr/>
          <a:lstStyle/>
          <a:p>
            <a:endParaRPr lang="en-US" dirty="0"/>
          </a:p>
        </p:txBody>
      </p:sp>
      <p:pic>
        <p:nvPicPr>
          <p:cNvPr id="4" name="image4.png">
            <a:extLst>
              <a:ext uri="{FF2B5EF4-FFF2-40B4-BE49-F238E27FC236}">
                <a16:creationId xmlns:a16="http://schemas.microsoft.com/office/drawing/2014/main" id="{ECA97395-2E32-2B4A-BE96-7F27237DC3BA}"/>
              </a:ext>
            </a:extLst>
          </p:cNvPr>
          <p:cNvPicPr>
            <a:picLocks noGrp="1"/>
          </p:cNvPicPr>
          <p:nvPr>
            <p:ph idx="1"/>
          </p:nvPr>
        </p:nvPicPr>
        <p:blipFill>
          <a:blip r:embed="rId2"/>
          <a:srcRect/>
          <a:stretch>
            <a:fillRect/>
          </a:stretch>
        </p:blipFill>
        <p:spPr>
          <a:xfrm>
            <a:off x="646111" y="452718"/>
            <a:ext cx="10626492" cy="5795682"/>
          </a:xfrm>
          <a:prstGeom prst="rect">
            <a:avLst/>
          </a:prstGeom>
          <a:ln/>
        </p:spPr>
      </p:pic>
    </p:spTree>
    <p:extLst>
      <p:ext uri="{BB962C8B-B14F-4D97-AF65-F5344CB8AC3E}">
        <p14:creationId xmlns:p14="http://schemas.microsoft.com/office/powerpoint/2010/main" val="2200517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31391-7471-194E-A5F6-69DFDCD17077}"/>
              </a:ext>
            </a:extLst>
          </p:cNvPr>
          <p:cNvSpPr>
            <a:spLocks noGrp="1"/>
          </p:cNvSpPr>
          <p:nvPr>
            <p:ph type="title"/>
          </p:nvPr>
        </p:nvSpPr>
        <p:spPr/>
        <p:txBody>
          <a:bodyPr/>
          <a:lstStyle/>
          <a:p>
            <a:r>
              <a:rPr lang="en-US" dirty="0"/>
              <a:t>How did we do our analysis ? </a:t>
            </a:r>
          </a:p>
        </p:txBody>
      </p:sp>
      <p:sp>
        <p:nvSpPr>
          <p:cNvPr id="3" name="Content Placeholder 2">
            <a:extLst>
              <a:ext uri="{FF2B5EF4-FFF2-40B4-BE49-F238E27FC236}">
                <a16:creationId xmlns:a16="http://schemas.microsoft.com/office/drawing/2014/main" id="{759B9B61-1D80-0241-B0A6-D6A5C087AC01}"/>
              </a:ext>
            </a:extLst>
          </p:cNvPr>
          <p:cNvSpPr>
            <a:spLocks noGrp="1"/>
          </p:cNvSpPr>
          <p:nvPr>
            <p:ph idx="1"/>
          </p:nvPr>
        </p:nvSpPr>
        <p:spPr/>
        <p:txBody>
          <a:bodyPr/>
          <a:lstStyle/>
          <a:p>
            <a:r>
              <a:rPr lang="en-US" dirty="0"/>
              <a:t>We connected our Jupyter notebook to our EC2 instance (AWS) to leverage the power of cloud</a:t>
            </a:r>
          </a:p>
          <a:p>
            <a:r>
              <a:rPr lang="en-US" dirty="0"/>
              <a:t>We also used tableau for visualization</a:t>
            </a:r>
          </a:p>
          <a:p>
            <a:endParaRPr lang="en-US" dirty="0"/>
          </a:p>
        </p:txBody>
      </p:sp>
      <p:pic>
        <p:nvPicPr>
          <p:cNvPr id="5" name="Picture 4">
            <a:extLst>
              <a:ext uri="{FF2B5EF4-FFF2-40B4-BE49-F238E27FC236}">
                <a16:creationId xmlns:a16="http://schemas.microsoft.com/office/drawing/2014/main" id="{56FCF58F-EE33-1940-8482-90E2695FEF2F}"/>
              </a:ext>
            </a:extLst>
          </p:cNvPr>
          <p:cNvPicPr>
            <a:picLocks noChangeAspect="1"/>
          </p:cNvPicPr>
          <p:nvPr/>
        </p:nvPicPr>
        <p:blipFill>
          <a:blip r:embed="rId2"/>
          <a:stretch>
            <a:fillRect/>
          </a:stretch>
        </p:blipFill>
        <p:spPr>
          <a:xfrm>
            <a:off x="1252329" y="3731098"/>
            <a:ext cx="4582282" cy="2067817"/>
          </a:xfrm>
          <a:prstGeom prst="rect">
            <a:avLst/>
          </a:prstGeom>
        </p:spPr>
      </p:pic>
      <p:pic>
        <p:nvPicPr>
          <p:cNvPr id="7" name="Picture 6">
            <a:extLst>
              <a:ext uri="{FF2B5EF4-FFF2-40B4-BE49-F238E27FC236}">
                <a16:creationId xmlns:a16="http://schemas.microsoft.com/office/drawing/2014/main" id="{E5596B98-EBE5-8246-8F57-2E948D059684}"/>
              </a:ext>
            </a:extLst>
          </p:cNvPr>
          <p:cNvPicPr>
            <a:picLocks noChangeAspect="1"/>
          </p:cNvPicPr>
          <p:nvPr/>
        </p:nvPicPr>
        <p:blipFill>
          <a:blip r:embed="rId3"/>
          <a:stretch>
            <a:fillRect/>
          </a:stretch>
        </p:blipFill>
        <p:spPr>
          <a:xfrm>
            <a:off x="6663537" y="3731098"/>
            <a:ext cx="3872455" cy="2067816"/>
          </a:xfrm>
          <a:prstGeom prst="rect">
            <a:avLst/>
          </a:prstGeom>
        </p:spPr>
      </p:pic>
    </p:spTree>
    <p:extLst>
      <p:ext uri="{BB962C8B-B14F-4D97-AF65-F5344CB8AC3E}">
        <p14:creationId xmlns:p14="http://schemas.microsoft.com/office/powerpoint/2010/main" val="4063178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5" name="Picture 74">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7" name="Oval 76">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9" name="Picture 78">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1" name="Picture 80">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3" name="Rectangle 82">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5" name="Rectangle 84">
            <a:extLst>
              <a:ext uri="{FF2B5EF4-FFF2-40B4-BE49-F238E27FC236}">
                <a16:creationId xmlns:a16="http://schemas.microsoft.com/office/drawing/2014/main" id="{505C8452-4C3F-46C5-AFD4-322854BC4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B06DBD9-DED6-40C2-A7AD-3662707C41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9" name="Freeform 15">
            <a:extLst>
              <a:ext uri="{FF2B5EF4-FFF2-40B4-BE49-F238E27FC236}">
                <a16:creationId xmlns:a16="http://schemas.microsoft.com/office/drawing/2014/main" id="{B431FF8B-6FC2-47C1-B2C5-9B26E6243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pic>
        <p:nvPicPr>
          <p:cNvPr id="4098" name="Picture 2" descr="https://lh3.googleusercontent.com/4epQuHJ1bZDW1npP1n13XY6WvZOyDYPRWrIfPjCUJBYirpKFf7sqVVVm7RLNPdFggDi_nTLLKOfVr21Qm2JaHcxXxcUrLnc_-BODwJJVkNsG5eYyhmyLe383imokGDkLzg0zofVl">
            <a:extLst>
              <a:ext uri="{FF2B5EF4-FFF2-40B4-BE49-F238E27FC236}">
                <a16:creationId xmlns:a16="http://schemas.microsoft.com/office/drawing/2014/main" id="{D47086B0-753F-9C42-84E0-39887C4DB90D}"/>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682984" y="599208"/>
            <a:ext cx="6624606" cy="3776024"/>
          </a:xfrm>
          <a:prstGeom prst="rect">
            <a:avLst/>
          </a:prstGeom>
          <a:noFill/>
          <a:effectLst/>
          <a:extLst>
            <a:ext uri="{909E8E84-426E-40DD-AFC4-6F175D3DCCD1}">
              <a14:hiddenFill xmlns:a14="http://schemas.microsoft.com/office/drawing/2010/main">
                <a:solidFill>
                  <a:srgbClr val="FFFFFF"/>
                </a:solidFill>
              </a14:hiddenFill>
            </a:ext>
          </a:extLst>
        </p:spPr>
      </p:pic>
      <p:sp useBgFill="1">
        <p:nvSpPr>
          <p:cNvPr id="91" name="Freeform 5">
            <a:extLst>
              <a:ext uri="{FF2B5EF4-FFF2-40B4-BE49-F238E27FC236}">
                <a16:creationId xmlns:a16="http://schemas.microsoft.com/office/drawing/2014/main" id="{4BA7EBCC-256E-4075-A58C-6ED2BFD5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2" name="Title 1">
            <a:extLst>
              <a:ext uri="{FF2B5EF4-FFF2-40B4-BE49-F238E27FC236}">
                <a16:creationId xmlns:a16="http://schemas.microsoft.com/office/drawing/2014/main" id="{90335774-1B8E-A744-9C2E-121C30B0E642}"/>
              </a:ext>
            </a:extLst>
          </p:cNvPr>
          <p:cNvSpPr>
            <a:spLocks noGrp="1"/>
          </p:cNvSpPr>
          <p:nvPr>
            <p:ph type="title"/>
          </p:nvPr>
        </p:nvSpPr>
        <p:spPr>
          <a:xfrm>
            <a:off x="635458" y="4854344"/>
            <a:ext cx="9345155" cy="861802"/>
          </a:xfrm>
        </p:spPr>
        <p:txBody>
          <a:bodyPr vert="horz" lIns="91440" tIns="45720" rIns="91440" bIns="45720" rtlCol="0" anchor="b">
            <a:normAutofit/>
          </a:bodyPr>
          <a:lstStyle/>
          <a:p>
            <a:r>
              <a:rPr lang="en-US" sz="4800"/>
              <a:t>Project Goal</a:t>
            </a:r>
          </a:p>
        </p:txBody>
      </p:sp>
      <p:pic>
        <p:nvPicPr>
          <p:cNvPr id="4100" name="Picture 4" descr="https://lh3.googleusercontent.com/UO8UQA-1oP2motV6K1f__QUu5YFcfw8zqeyec4zqZ_GuBOv1uojmdg5xve3jQf_hSzHRaG0hmRN82y8YGTe9HJOrFCNHUlQSKVgAhzjW87E-4ln4RQSk2Z1fxlR8TMpOSEYRYSH0">
            <a:extLst>
              <a:ext uri="{FF2B5EF4-FFF2-40B4-BE49-F238E27FC236}">
                <a16:creationId xmlns:a16="http://schemas.microsoft.com/office/drawing/2014/main" id="{CF3A4F1E-6A65-FF4C-B7CF-01FEA536F1A1}"/>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29728" y="1104900"/>
            <a:ext cx="5564900" cy="2128573"/>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765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1" name="Freeform: Shape 20">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3" name="Rectangle 22">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TextBox 11">
            <a:extLst>
              <a:ext uri="{FF2B5EF4-FFF2-40B4-BE49-F238E27FC236}">
                <a16:creationId xmlns:a16="http://schemas.microsoft.com/office/drawing/2014/main" id="{829D3F9D-6FF6-4D26-898F-F3D63E2469B5}"/>
              </a:ext>
            </a:extLst>
          </p:cNvPr>
          <p:cNvSpPr txBox="1"/>
          <p:nvPr/>
        </p:nvSpPr>
        <p:spPr>
          <a:xfrm>
            <a:off x="643855" y="2222501"/>
            <a:ext cx="3108057" cy="3797300"/>
          </a:xfrm>
          <a:prstGeom prst="rect">
            <a:avLst/>
          </a:prstGeom>
        </p:spPr>
        <p:txBody>
          <a:bodyPr vert="horz" lIns="91440" tIns="45720" rIns="91440" bIns="45720" rtlCol="0">
            <a:normAutofit/>
          </a:bodyPr>
          <a:lstStyle/>
          <a:p>
            <a:pPr marL="342900" indent="-342900" fontAlgn="base">
              <a:spcBef>
                <a:spcPts val="1000"/>
              </a:spcBef>
              <a:buClr>
                <a:schemeClr val="bg2">
                  <a:lumMod val="40000"/>
                  <a:lumOff val="60000"/>
                </a:schemeClr>
              </a:buClr>
              <a:buSzPct val="80000"/>
              <a:buFont typeface="Wingdings 3" charset="2"/>
              <a:buChar char=""/>
            </a:pPr>
            <a:r>
              <a:rPr lang="en-US" sz="2000" dirty="0">
                <a:solidFill>
                  <a:srgbClr val="FFFFFF"/>
                </a:solidFill>
                <a:latin typeface="Times New Roman" panose="02020603050405020304" pitchFamily="18" charset="0"/>
                <a:ea typeface="+mj-ea"/>
                <a:cs typeface="Times New Roman" panose="02020603050405020304" pitchFamily="18" charset="0"/>
              </a:rPr>
              <a:t>We can see a peak in acoustic data before each earthquake</a:t>
            </a:r>
          </a:p>
          <a:p>
            <a:pPr fontAlgn="base">
              <a:spcBef>
                <a:spcPts val="1000"/>
              </a:spcBef>
              <a:buClr>
                <a:schemeClr val="bg2">
                  <a:lumMod val="40000"/>
                  <a:lumOff val="60000"/>
                </a:schemeClr>
              </a:buClr>
              <a:buSzPct val="80000"/>
            </a:pPr>
            <a:endParaRPr lang="en-US" sz="2000" dirty="0">
              <a:solidFill>
                <a:srgbClr val="FFFFFF"/>
              </a:solidFill>
              <a:latin typeface="Times New Roman" panose="02020603050405020304" pitchFamily="18" charset="0"/>
              <a:ea typeface="+mj-ea"/>
              <a:cs typeface="Times New Roman" panose="02020603050405020304" pitchFamily="18" charset="0"/>
            </a:endParaRPr>
          </a:p>
          <a:p>
            <a:pPr marL="342900" indent="-342900" fontAlgn="base">
              <a:spcBef>
                <a:spcPts val="1000"/>
              </a:spcBef>
              <a:buClr>
                <a:schemeClr val="bg2">
                  <a:lumMod val="40000"/>
                  <a:lumOff val="60000"/>
                </a:schemeClr>
              </a:buClr>
              <a:buSzPct val="80000"/>
              <a:buFont typeface="Wingdings 3" charset="2"/>
              <a:buChar char=""/>
            </a:pPr>
            <a:r>
              <a:rPr lang="en-US" sz="2000" dirty="0">
                <a:solidFill>
                  <a:srgbClr val="FFFFFF"/>
                </a:solidFill>
                <a:latin typeface="Times New Roman" panose="02020603050405020304" pitchFamily="18" charset="0"/>
                <a:ea typeface="+mj-ea"/>
                <a:cs typeface="Times New Roman" panose="02020603050405020304" pitchFamily="18" charset="0"/>
              </a:rPr>
              <a:t>This is not a perfect rule though: there are some peaks far from earthquakes</a:t>
            </a:r>
          </a:p>
        </p:txBody>
      </p:sp>
      <p:pic>
        <p:nvPicPr>
          <p:cNvPr id="9" name="Content Placeholder 8">
            <a:extLst>
              <a:ext uri="{FF2B5EF4-FFF2-40B4-BE49-F238E27FC236}">
                <a16:creationId xmlns:a16="http://schemas.microsoft.com/office/drawing/2014/main" id="{69BCD0E6-0C8D-4D36-AB53-51064B4E76DA}"/>
              </a:ext>
            </a:extLst>
          </p:cNvPr>
          <p:cNvPicPr>
            <a:picLocks noGrp="1" noChangeAspect="1"/>
          </p:cNvPicPr>
          <p:nvPr>
            <p:ph idx="1"/>
          </p:nvPr>
        </p:nvPicPr>
        <p:blipFill>
          <a:blip r:embed="rId2"/>
          <a:stretch>
            <a:fillRect/>
          </a:stretch>
        </p:blipFill>
        <p:spPr>
          <a:xfrm>
            <a:off x="4703780" y="1143000"/>
            <a:ext cx="6974697" cy="4691270"/>
          </a:xfrm>
          <a:prstGeom prst="rect">
            <a:avLst/>
          </a:prstGeom>
          <a:effectLst/>
        </p:spPr>
      </p:pic>
    </p:spTree>
    <p:extLst>
      <p:ext uri="{BB962C8B-B14F-4D97-AF65-F5344CB8AC3E}">
        <p14:creationId xmlns:p14="http://schemas.microsoft.com/office/powerpoint/2010/main" val="1067542530"/>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855" y="1447799"/>
            <a:ext cx="3304254" cy="1444752"/>
          </a:xfrm>
        </p:spPr>
        <p:txBody>
          <a:bodyPr anchor="b">
            <a:normAutofit/>
          </a:bodyPr>
          <a:lstStyle/>
          <a:p>
            <a:pPr>
              <a:lnSpc>
                <a:spcPct val="90000"/>
              </a:lnSpc>
            </a:pPr>
            <a:r>
              <a:rPr lang="en-US" sz="3200" b="1" dirty="0">
                <a:solidFill>
                  <a:srgbClr val="EBEBEB"/>
                </a:solidFill>
                <a:latin typeface="Times New Roman" panose="02020603050405020304" pitchFamily="18" charset="0"/>
                <a:cs typeface="Times New Roman" panose="02020603050405020304" pitchFamily="18" charset="0"/>
              </a:rPr>
              <a:t>Analyzation Plan</a:t>
            </a:r>
            <a:br>
              <a:rPr lang="en-US" sz="3200" dirty="0">
                <a:solidFill>
                  <a:srgbClr val="EBEBEB"/>
                </a:solidFill>
              </a:rPr>
            </a:br>
            <a:endParaRPr lang="en-US" sz="3200" dirty="0">
              <a:solidFill>
                <a:srgbClr val="EBEBEB"/>
              </a:solidFill>
            </a:endParaRPr>
          </a:p>
        </p:txBody>
      </p:sp>
      <p:sp>
        <p:nvSpPr>
          <p:cNvPr id="1029"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030" name="Freeform: Shape 74">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031" name="Rectangle 76">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43855" y="3072385"/>
            <a:ext cx="3108057" cy="2947415"/>
          </a:xfrm>
        </p:spPr>
        <p:txBody>
          <a:bodyPr>
            <a:normAutofit/>
          </a:bodyPr>
          <a:lstStyle/>
          <a:p>
            <a:r>
              <a:rPr lang="en-US" dirty="0">
                <a:solidFill>
                  <a:srgbClr val="FFFFFF"/>
                </a:solidFill>
                <a:latin typeface="Times New Roman" panose="02020603050405020304" pitchFamily="18" charset="0"/>
                <a:cs typeface="Times New Roman" panose="02020603050405020304" pitchFamily="18" charset="0"/>
              </a:rPr>
              <a:t>NN-Artificial neural network model</a:t>
            </a:r>
          </a:p>
          <a:p>
            <a:r>
              <a:rPr lang="en-US" dirty="0">
                <a:solidFill>
                  <a:srgbClr val="FFFFFF"/>
                </a:solidFill>
                <a:latin typeface="Times New Roman" panose="02020603050405020304" pitchFamily="18" charset="0"/>
                <a:cs typeface="Times New Roman" panose="02020603050405020304" pitchFamily="18" charset="0"/>
              </a:rPr>
              <a:t>KNN</a:t>
            </a:r>
          </a:p>
          <a:p>
            <a:r>
              <a:rPr lang="en-US" dirty="0">
                <a:solidFill>
                  <a:srgbClr val="FFFFFF"/>
                </a:solidFill>
                <a:latin typeface="Times New Roman" panose="02020603050405020304" pitchFamily="18" charset="0"/>
                <a:cs typeface="Times New Roman" panose="02020603050405020304" pitchFamily="18" charset="0"/>
              </a:rPr>
              <a:t>Linear regression</a:t>
            </a:r>
          </a:p>
          <a:p>
            <a:r>
              <a:rPr lang="en-US" dirty="0">
                <a:solidFill>
                  <a:srgbClr val="FFFFFF"/>
                </a:solidFill>
                <a:latin typeface="Times New Roman" panose="02020603050405020304" pitchFamily="18" charset="0"/>
                <a:cs typeface="Times New Roman" panose="02020603050405020304" pitchFamily="18" charset="0"/>
              </a:rPr>
              <a:t>Radom Forest</a:t>
            </a:r>
          </a:p>
        </p:txBody>
      </p:sp>
      <p:pic>
        <p:nvPicPr>
          <p:cNvPr id="1026" name="Picture 2" descr="https://lh3.googleusercontent.com/6SgBpzJMJMhHb5SzaMW_uCGQuTciJvurGlRlAWnJA6oTQ88-Q79Pv8zagfeshlcSpRpRqW_pS0SDCvBgaF9gfggd6WxMWx_-50jNDiv50UVFiF4KIi5QxgmjcaA1p1U11tr_Q8t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53407" y="1143001"/>
            <a:ext cx="6849807" cy="530860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922995"/>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EE2016-74FE-404A-91B7-4EC61CD9472D}"/>
              </a:ext>
            </a:extLst>
          </p:cNvPr>
          <p:cNvSpPr>
            <a:spLocks noGrp="1"/>
          </p:cNvSpPr>
          <p:nvPr>
            <p:ph type="title"/>
          </p:nvPr>
        </p:nvSpPr>
        <p:spPr>
          <a:xfrm>
            <a:off x="643855" y="1447800"/>
            <a:ext cx="3108626" cy="4572000"/>
          </a:xfrm>
        </p:spPr>
        <p:txBody>
          <a:bodyPr anchor="ctr">
            <a:normAutofit/>
          </a:bodyPr>
          <a:lstStyle/>
          <a:p>
            <a:r>
              <a:rPr lang="en-US" sz="3200">
                <a:solidFill>
                  <a:srgbClr val="F2F2F2"/>
                </a:solidFill>
              </a:rPr>
              <a:t>Complications</a:t>
            </a:r>
          </a:p>
        </p:txBody>
      </p:sp>
      <p:sp>
        <p:nvSpPr>
          <p:cNvPr id="12"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C56FCC56-4A37-427E-A9EC-C6CC7585E617}"/>
              </a:ext>
            </a:extLst>
          </p:cNvPr>
          <p:cNvGraphicFramePr>
            <a:graphicFrameLocks noGrp="1"/>
          </p:cNvGraphicFramePr>
          <p:nvPr>
            <p:ph idx="1"/>
            <p:extLst>
              <p:ext uri="{D42A27DB-BD31-4B8C-83A1-F6EECF244321}">
                <p14:modId xmlns:p14="http://schemas.microsoft.com/office/powerpoint/2010/main" val="1762908194"/>
              </p:ext>
            </p:extLst>
          </p:nvPr>
        </p:nvGraphicFramePr>
        <p:xfrm>
          <a:off x="4507581" y="927279"/>
          <a:ext cx="7547043" cy="57439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888394"/>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0"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21"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5FB31709-4D47-5F42-AB30-075AF26B079B}"/>
              </a:ext>
            </a:extLst>
          </p:cNvPr>
          <p:cNvSpPr>
            <a:spLocks noGrp="1"/>
          </p:cNvSpPr>
          <p:nvPr>
            <p:ph type="title"/>
          </p:nvPr>
        </p:nvSpPr>
        <p:spPr>
          <a:xfrm>
            <a:off x="806195" y="804672"/>
            <a:ext cx="3521359" cy="5248656"/>
          </a:xfrm>
        </p:spPr>
        <p:txBody>
          <a:bodyPr anchor="ctr">
            <a:normAutofit/>
          </a:bodyPr>
          <a:lstStyle/>
          <a:p>
            <a:pPr algn="ctr"/>
            <a:r>
              <a:rPr lang="en-US"/>
              <a:t>Statistical Data created</a:t>
            </a:r>
          </a:p>
        </p:txBody>
      </p:sp>
      <p:sp>
        <p:nvSpPr>
          <p:cNvPr id="3" name="Content Placeholder 2">
            <a:extLst>
              <a:ext uri="{FF2B5EF4-FFF2-40B4-BE49-F238E27FC236}">
                <a16:creationId xmlns:a16="http://schemas.microsoft.com/office/drawing/2014/main" id="{1DB09DD6-CC2A-8C43-A9C6-3DE870739366}"/>
              </a:ext>
            </a:extLst>
          </p:cNvPr>
          <p:cNvSpPr>
            <a:spLocks noGrp="1"/>
          </p:cNvSpPr>
          <p:nvPr>
            <p:ph idx="1"/>
          </p:nvPr>
        </p:nvSpPr>
        <p:spPr>
          <a:xfrm>
            <a:off x="4975861" y="804671"/>
            <a:ext cx="6399930" cy="5248657"/>
          </a:xfrm>
        </p:spPr>
        <p:txBody>
          <a:bodyPr anchor="ctr">
            <a:normAutofit/>
          </a:bodyPr>
          <a:lstStyle/>
          <a:p>
            <a:r>
              <a:rPr lang="en-US"/>
              <a:t>In addition to the data we collaborated, we used acoustic data to create few more statistical data which greatly impacted the performance of our models :</a:t>
            </a:r>
          </a:p>
          <a:p>
            <a:pPr lvl="1"/>
            <a:r>
              <a:rPr lang="en-US"/>
              <a:t>Variance</a:t>
            </a:r>
          </a:p>
          <a:p>
            <a:pPr lvl="1"/>
            <a:r>
              <a:rPr lang="en-US"/>
              <a:t>Kurtosis</a:t>
            </a:r>
          </a:p>
          <a:p>
            <a:pPr lvl="1"/>
            <a:r>
              <a:rPr lang="en-US"/>
              <a:t>Mean</a:t>
            </a:r>
          </a:p>
          <a:p>
            <a:pPr lvl="1"/>
            <a:r>
              <a:rPr lang="en-US"/>
              <a:t>Median</a:t>
            </a:r>
          </a:p>
          <a:p>
            <a:pPr lvl="1"/>
            <a:r>
              <a:rPr lang="en-US"/>
              <a:t>Percentile</a:t>
            </a:r>
          </a:p>
          <a:p>
            <a:pPr lvl="1"/>
            <a:r>
              <a:rPr lang="en-US"/>
              <a:t>Amax</a:t>
            </a:r>
          </a:p>
          <a:p>
            <a:pPr lvl="1"/>
            <a:r>
              <a:rPr lang="en-US"/>
              <a:t>Amin</a:t>
            </a:r>
          </a:p>
          <a:p>
            <a:pPr lvl="1"/>
            <a:r>
              <a:rPr lang="en-US"/>
              <a:t>STD</a:t>
            </a:r>
          </a:p>
          <a:p>
            <a:pPr lvl="1"/>
            <a:r>
              <a:rPr lang="en-US"/>
              <a:t>Skewness</a:t>
            </a:r>
            <a:endParaRPr lang="en-US" dirty="0"/>
          </a:p>
        </p:txBody>
      </p:sp>
    </p:spTree>
    <p:extLst>
      <p:ext uri="{BB962C8B-B14F-4D97-AF65-F5344CB8AC3E}">
        <p14:creationId xmlns:p14="http://schemas.microsoft.com/office/powerpoint/2010/main" val="222556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20666D6-6B00-1E4B-B9F2-F13228E261E3}"/>
              </a:ext>
            </a:extLst>
          </p:cNvPr>
          <p:cNvSpPr>
            <a:spLocks noGrp="1"/>
          </p:cNvSpPr>
          <p:nvPr>
            <p:ph type="title"/>
          </p:nvPr>
        </p:nvSpPr>
        <p:spPr>
          <a:xfrm>
            <a:off x="648930" y="629267"/>
            <a:ext cx="9252154" cy="1016654"/>
          </a:xfrm>
        </p:spPr>
        <p:txBody>
          <a:bodyPr>
            <a:normAutofit/>
          </a:bodyPr>
          <a:lstStyle/>
          <a:p>
            <a:r>
              <a:rPr lang="en-US">
                <a:solidFill>
                  <a:srgbClr val="EBEBEB"/>
                </a:solidFill>
              </a:rPr>
              <a:t>Prediction Models</a:t>
            </a:r>
          </a:p>
        </p:txBody>
      </p:sp>
      <p:sp>
        <p:nvSpPr>
          <p:cNvPr id="14"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5BE9E262-D691-4471-ADA5-6C33232B64A1}"/>
              </a:ext>
            </a:extLst>
          </p:cNvPr>
          <p:cNvGraphicFramePr>
            <a:graphicFrameLocks noGrp="1"/>
          </p:cNvGraphicFramePr>
          <p:nvPr>
            <p:ph idx="1"/>
            <p:extLst>
              <p:ext uri="{D42A27DB-BD31-4B8C-83A1-F6EECF244321}">
                <p14:modId xmlns:p14="http://schemas.microsoft.com/office/powerpoint/2010/main" val="336778967"/>
              </p:ext>
            </p:extLst>
          </p:nvPr>
        </p:nvGraphicFramePr>
        <p:xfrm>
          <a:off x="90151" y="2402308"/>
          <a:ext cx="12011695" cy="4320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2445732"/>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0B68F-925F-7D44-BA5F-AF1E32B4A254}"/>
              </a:ext>
            </a:extLst>
          </p:cNvPr>
          <p:cNvSpPr>
            <a:spLocks noGrp="1"/>
          </p:cNvSpPr>
          <p:nvPr>
            <p:ph type="title"/>
          </p:nvPr>
        </p:nvSpPr>
        <p:spPr/>
        <p:txBody>
          <a:bodyPr/>
          <a:lstStyle/>
          <a:p>
            <a:r>
              <a:rPr lang="en-US" dirty="0"/>
              <a:t>Multiple Regression Output</a:t>
            </a:r>
          </a:p>
        </p:txBody>
      </p:sp>
      <p:pic>
        <p:nvPicPr>
          <p:cNvPr id="5" name="Content Placeholder 4" descr="A screenshot of text&#10;&#10;Description automatically generated">
            <a:extLst>
              <a:ext uri="{FF2B5EF4-FFF2-40B4-BE49-F238E27FC236}">
                <a16:creationId xmlns:a16="http://schemas.microsoft.com/office/drawing/2014/main" id="{8532A11A-6539-164C-A3B3-C332BF94B6EF}"/>
              </a:ext>
            </a:extLst>
          </p:cNvPr>
          <p:cNvPicPr>
            <a:picLocks noGrp="1" noChangeAspect="1"/>
          </p:cNvPicPr>
          <p:nvPr>
            <p:ph idx="1"/>
          </p:nvPr>
        </p:nvPicPr>
        <p:blipFill>
          <a:blip r:embed="rId2"/>
          <a:stretch>
            <a:fillRect/>
          </a:stretch>
        </p:blipFill>
        <p:spPr>
          <a:xfrm>
            <a:off x="380894" y="1569162"/>
            <a:ext cx="5119794" cy="4834752"/>
          </a:xfrm>
        </p:spPr>
      </p:pic>
      <p:pic>
        <p:nvPicPr>
          <p:cNvPr id="12" name="Picture 11" descr="A screenshot of a cell phone&#10;&#10;Description automatically generated">
            <a:extLst>
              <a:ext uri="{FF2B5EF4-FFF2-40B4-BE49-F238E27FC236}">
                <a16:creationId xmlns:a16="http://schemas.microsoft.com/office/drawing/2014/main" id="{C9C2AAF9-77F7-8F4C-946A-F666EC4CAA1A}"/>
              </a:ext>
            </a:extLst>
          </p:cNvPr>
          <p:cNvPicPr>
            <a:picLocks noChangeAspect="1"/>
          </p:cNvPicPr>
          <p:nvPr/>
        </p:nvPicPr>
        <p:blipFill>
          <a:blip r:embed="rId3"/>
          <a:stretch>
            <a:fillRect/>
          </a:stretch>
        </p:blipFill>
        <p:spPr>
          <a:xfrm>
            <a:off x="5929313" y="2285995"/>
            <a:ext cx="5738812" cy="3443287"/>
          </a:xfrm>
          <a:prstGeom prst="rect">
            <a:avLst/>
          </a:prstGeom>
        </p:spPr>
      </p:pic>
    </p:spTree>
    <p:extLst>
      <p:ext uri="{BB962C8B-B14F-4D97-AF65-F5344CB8AC3E}">
        <p14:creationId xmlns:p14="http://schemas.microsoft.com/office/powerpoint/2010/main" val="3789094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855" y="1447800"/>
            <a:ext cx="3108626" cy="4572000"/>
          </a:xfrm>
        </p:spPr>
        <p:txBody>
          <a:bodyPr anchor="ctr">
            <a:normAutofit/>
          </a:bodyPr>
          <a:lstStyle/>
          <a:p>
            <a:pPr algn="ctr"/>
            <a:r>
              <a:rPr lang="en-US" sz="3200" dirty="0">
                <a:solidFill>
                  <a:srgbClr val="F2F2F2"/>
                </a:solidFill>
                <a:latin typeface="Times New Roman" panose="02020603050405020304" pitchFamily="18" charset="0"/>
                <a:cs typeface="Times New Roman" panose="02020603050405020304" pitchFamily="18" charset="0"/>
              </a:rPr>
              <a:t>Agenda</a:t>
            </a:r>
          </a:p>
        </p:txBody>
      </p:sp>
      <p:sp>
        <p:nvSpPr>
          <p:cNvPr id="12"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326CB392-E68B-4D74-B98B-94B383F4F52D}"/>
              </a:ext>
            </a:extLst>
          </p:cNvPr>
          <p:cNvGraphicFramePr>
            <a:graphicFrameLocks noGrp="1"/>
          </p:cNvGraphicFramePr>
          <p:nvPr>
            <p:ph idx="1"/>
            <p:extLst>
              <p:ext uri="{D42A27DB-BD31-4B8C-83A1-F6EECF244321}">
                <p14:modId xmlns:p14="http://schemas.microsoft.com/office/powerpoint/2010/main" val="2075396302"/>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3008379"/>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FAF77-F0C6-864F-8336-756B1CB80F7E}"/>
              </a:ext>
            </a:extLst>
          </p:cNvPr>
          <p:cNvSpPr>
            <a:spLocks noGrp="1"/>
          </p:cNvSpPr>
          <p:nvPr>
            <p:ph type="title"/>
          </p:nvPr>
        </p:nvSpPr>
        <p:spPr/>
        <p:txBody>
          <a:bodyPr/>
          <a:lstStyle/>
          <a:p>
            <a:r>
              <a:rPr lang="en-US" dirty="0"/>
              <a:t>Random Forest Output</a:t>
            </a:r>
          </a:p>
        </p:txBody>
      </p:sp>
      <p:pic>
        <p:nvPicPr>
          <p:cNvPr id="7" name="Picture 6" descr="A close up of a device&#10;&#10;Description automatically generated">
            <a:extLst>
              <a:ext uri="{FF2B5EF4-FFF2-40B4-BE49-F238E27FC236}">
                <a16:creationId xmlns:a16="http://schemas.microsoft.com/office/drawing/2014/main" id="{F8EF0B07-3872-9647-B396-6DF23BC18DD5}"/>
              </a:ext>
            </a:extLst>
          </p:cNvPr>
          <p:cNvPicPr>
            <a:picLocks noChangeAspect="1"/>
          </p:cNvPicPr>
          <p:nvPr/>
        </p:nvPicPr>
        <p:blipFill>
          <a:blip r:embed="rId2"/>
          <a:stretch>
            <a:fillRect/>
          </a:stretch>
        </p:blipFill>
        <p:spPr>
          <a:xfrm>
            <a:off x="325436" y="1518360"/>
            <a:ext cx="4932363" cy="2222532"/>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3D9078D2-2F87-6E4A-9D96-C6F7BCAF1780}"/>
              </a:ext>
            </a:extLst>
          </p:cNvPr>
          <p:cNvPicPr>
            <a:picLocks noChangeAspect="1"/>
          </p:cNvPicPr>
          <p:nvPr/>
        </p:nvPicPr>
        <p:blipFill>
          <a:blip r:embed="rId3"/>
          <a:stretch>
            <a:fillRect/>
          </a:stretch>
        </p:blipFill>
        <p:spPr>
          <a:xfrm>
            <a:off x="325437" y="4152938"/>
            <a:ext cx="4932362" cy="2195192"/>
          </a:xfrm>
          <a:prstGeom prst="rect">
            <a:avLst/>
          </a:prstGeom>
        </p:spPr>
      </p:pic>
      <p:pic>
        <p:nvPicPr>
          <p:cNvPr id="13" name="Content Placeholder 12" descr="A screenshot of a cell phone&#10;&#10;Description automatically generated">
            <a:extLst>
              <a:ext uri="{FF2B5EF4-FFF2-40B4-BE49-F238E27FC236}">
                <a16:creationId xmlns:a16="http://schemas.microsoft.com/office/drawing/2014/main" id="{E3F6C2CB-03CF-DD49-BF4D-DA6EFBC1420A}"/>
              </a:ext>
            </a:extLst>
          </p:cNvPr>
          <p:cNvPicPr>
            <a:picLocks noGrp="1" noChangeAspect="1"/>
          </p:cNvPicPr>
          <p:nvPr>
            <p:ph idx="1"/>
          </p:nvPr>
        </p:nvPicPr>
        <p:blipFill>
          <a:blip r:embed="rId4"/>
          <a:stretch>
            <a:fillRect/>
          </a:stretch>
        </p:blipFill>
        <p:spPr>
          <a:xfrm>
            <a:off x="5644035" y="2143115"/>
            <a:ext cx="6222528" cy="3733517"/>
          </a:xfrm>
        </p:spPr>
      </p:pic>
    </p:spTree>
    <p:extLst>
      <p:ext uri="{BB962C8B-B14F-4D97-AF65-F5344CB8AC3E}">
        <p14:creationId xmlns:p14="http://schemas.microsoft.com/office/powerpoint/2010/main" val="1332623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18A1B-EA84-AB4D-B9FB-8E06775A5EC9}"/>
              </a:ext>
            </a:extLst>
          </p:cNvPr>
          <p:cNvSpPr>
            <a:spLocks noGrp="1"/>
          </p:cNvSpPr>
          <p:nvPr>
            <p:ph type="title"/>
          </p:nvPr>
        </p:nvSpPr>
        <p:spPr/>
        <p:txBody>
          <a:bodyPr/>
          <a:lstStyle/>
          <a:p>
            <a:r>
              <a:rPr lang="en-US" dirty="0"/>
              <a:t>KNN Output</a:t>
            </a:r>
          </a:p>
        </p:txBody>
      </p:sp>
      <p:pic>
        <p:nvPicPr>
          <p:cNvPr id="5" name="Content Placeholder 4" descr="A picture containing photo&#10;&#10;Description automatically generated">
            <a:extLst>
              <a:ext uri="{FF2B5EF4-FFF2-40B4-BE49-F238E27FC236}">
                <a16:creationId xmlns:a16="http://schemas.microsoft.com/office/drawing/2014/main" id="{2F15BEC0-BC3F-5349-BF10-1BB10900FAC2}"/>
              </a:ext>
            </a:extLst>
          </p:cNvPr>
          <p:cNvPicPr>
            <a:picLocks noGrp="1" noChangeAspect="1"/>
          </p:cNvPicPr>
          <p:nvPr>
            <p:ph idx="1"/>
          </p:nvPr>
        </p:nvPicPr>
        <p:blipFill>
          <a:blip r:embed="rId2"/>
          <a:stretch>
            <a:fillRect/>
          </a:stretch>
        </p:blipFill>
        <p:spPr>
          <a:xfrm>
            <a:off x="387351" y="1556544"/>
            <a:ext cx="4513256" cy="1587500"/>
          </a:xfrm>
        </p:spPr>
      </p:pic>
      <p:pic>
        <p:nvPicPr>
          <p:cNvPr id="10" name="Picture 9" descr="A picture containing map, text, screenshot&#10;&#10;Description automatically generated">
            <a:extLst>
              <a:ext uri="{FF2B5EF4-FFF2-40B4-BE49-F238E27FC236}">
                <a16:creationId xmlns:a16="http://schemas.microsoft.com/office/drawing/2014/main" id="{C96321A7-4721-EF48-853E-682D6FEDC100}"/>
              </a:ext>
            </a:extLst>
          </p:cNvPr>
          <p:cNvPicPr>
            <a:picLocks noChangeAspect="1"/>
          </p:cNvPicPr>
          <p:nvPr/>
        </p:nvPicPr>
        <p:blipFill>
          <a:blip r:embed="rId3"/>
          <a:stretch>
            <a:fillRect/>
          </a:stretch>
        </p:blipFill>
        <p:spPr>
          <a:xfrm>
            <a:off x="420682" y="3522382"/>
            <a:ext cx="4465637" cy="288290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76E81413-126E-9E4B-BCAF-D48CC95C4C3B}"/>
              </a:ext>
            </a:extLst>
          </p:cNvPr>
          <p:cNvPicPr>
            <a:picLocks noChangeAspect="1"/>
          </p:cNvPicPr>
          <p:nvPr/>
        </p:nvPicPr>
        <p:blipFill>
          <a:blip r:embed="rId4"/>
          <a:stretch>
            <a:fillRect/>
          </a:stretch>
        </p:blipFill>
        <p:spPr>
          <a:xfrm>
            <a:off x="5236632" y="2010417"/>
            <a:ext cx="6388636" cy="3833182"/>
          </a:xfrm>
          <a:prstGeom prst="rect">
            <a:avLst/>
          </a:prstGeom>
        </p:spPr>
      </p:pic>
    </p:spTree>
    <p:extLst>
      <p:ext uri="{BB962C8B-B14F-4D97-AF65-F5344CB8AC3E}">
        <p14:creationId xmlns:p14="http://schemas.microsoft.com/office/powerpoint/2010/main" val="1882212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18681-C65C-214D-A3DE-BBCE6FC4D53E}"/>
              </a:ext>
            </a:extLst>
          </p:cNvPr>
          <p:cNvSpPr>
            <a:spLocks noGrp="1"/>
          </p:cNvSpPr>
          <p:nvPr>
            <p:ph type="title"/>
          </p:nvPr>
        </p:nvSpPr>
        <p:spPr/>
        <p:txBody>
          <a:bodyPr/>
          <a:lstStyle/>
          <a:p>
            <a:r>
              <a:rPr lang="en-US" dirty="0"/>
              <a:t>Neural Network Output</a:t>
            </a:r>
          </a:p>
        </p:txBody>
      </p:sp>
      <p:pic>
        <p:nvPicPr>
          <p:cNvPr id="5" name="Content Placeholder 4" descr="A close up of a map&#10;&#10;Description automatically generated">
            <a:extLst>
              <a:ext uri="{FF2B5EF4-FFF2-40B4-BE49-F238E27FC236}">
                <a16:creationId xmlns:a16="http://schemas.microsoft.com/office/drawing/2014/main" id="{CEDCBC21-DB8B-924B-B066-7143A0328156}"/>
              </a:ext>
            </a:extLst>
          </p:cNvPr>
          <p:cNvPicPr>
            <a:picLocks noGrp="1" noChangeAspect="1"/>
          </p:cNvPicPr>
          <p:nvPr>
            <p:ph idx="1"/>
          </p:nvPr>
        </p:nvPicPr>
        <p:blipFill>
          <a:blip r:embed="rId2"/>
          <a:stretch>
            <a:fillRect/>
          </a:stretch>
        </p:blipFill>
        <p:spPr>
          <a:xfrm>
            <a:off x="526120" y="1802448"/>
            <a:ext cx="5785489" cy="4195762"/>
          </a:xfrm>
        </p:spPr>
      </p:pic>
      <p:pic>
        <p:nvPicPr>
          <p:cNvPr id="9" name="Picture 8" descr="A screenshot of a cell phone&#10;&#10;Description automatically generated">
            <a:extLst>
              <a:ext uri="{FF2B5EF4-FFF2-40B4-BE49-F238E27FC236}">
                <a16:creationId xmlns:a16="http://schemas.microsoft.com/office/drawing/2014/main" id="{9996CABA-1567-BB4A-85FE-E563F5DAFCCF}"/>
              </a:ext>
            </a:extLst>
          </p:cNvPr>
          <p:cNvPicPr>
            <a:picLocks noChangeAspect="1"/>
          </p:cNvPicPr>
          <p:nvPr/>
        </p:nvPicPr>
        <p:blipFill>
          <a:blip r:embed="rId3"/>
          <a:stretch>
            <a:fillRect/>
          </a:stretch>
        </p:blipFill>
        <p:spPr>
          <a:xfrm>
            <a:off x="6656917" y="2361724"/>
            <a:ext cx="5128683" cy="3077210"/>
          </a:xfrm>
          <a:prstGeom prst="rect">
            <a:avLst/>
          </a:prstGeom>
        </p:spPr>
      </p:pic>
    </p:spTree>
    <p:extLst>
      <p:ext uri="{BB962C8B-B14F-4D97-AF65-F5344CB8AC3E}">
        <p14:creationId xmlns:p14="http://schemas.microsoft.com/office/powerpoint/2010/main" val="612678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92785-DC94-2748-8DD0-01AD3495B445}"/>
              </a:ext>
            </a:extLst>
          </p:cNvPr>
          <p:cNvSpPr>
            <a:spLocks noGrp="1"/>
          </p:cNvSpPr>
          <p:nvPr>
            <p:ph type="title"/>
          </p:nvPr>
        </p:nvSpPr>
        <p:spPr/>
        <p:txBody>
          <a:bodyPr/>
          <a:lstStyle/>
          <a:p>
            <a:r>
              <a:rPr lang="en-US" dirty="0"/>
              <a:t>Comparing Errors of all models</a:t>
            </a:r>
          </a:p>
        </p:txBody>
      </p:sp>
      <p:pic>
        <p:nvPicPr>
          <p:cNvPr id="6" name="Content Placeholder 5" descr="A screenshot of a cell phone&#10;&#10;Description automatically generated">
            <a:extLst>
              <a:ext uri="{FF2B5EF4-FFF2-40B4-BE49-F238E27FC236}">
                <a16:creationId xmlns:a16="http://schemas.microsoft.com/office/drawing/2014/main" id="{5CF90EB8-67C1-DD4C-B466-2C56B8BA1CC7}"/>
              </a:ext>
            </a:extLst>
          </p:cNvPr>
          <p:cNvPicPr>
            <a:picLocks noGrp="1" noChangeAspect="1"/>
          </p:cNvPicPr>
          <p:nvPr>
            <p:ph idx="1"/>
          </p:nvPr>
        </p:nvPicPr>
        <p:blipFill>
          <a:blip r:embed="rId2"/>
          <a:stretch>
            <a:fillRect/>
          </a:stretch>
        </p:blipFill>
        <p:spPr>
          <a:xfrm>
            <a:off x="3192462" y="2990850"/>
            <a:ext cx="5397500" cy="876300"/>
          </a:xfrm>
        </p:spPr>
      </p:pic>
      <p:pic>
        <p:nvPicPr>
          <p:cNvPr id="4" name="Picture 3">
            <a:extLst>
              <a:ext uri="{FF2B5EF4-FFF2-40B4-BE49-F238E27FC236}">
                <a16:creationId xmlns:a16="http://schemas.microsoft.com/office/drawing/2014/main" id="{73BCC52D-031C-9C4D-807D-3B1B753F3B94}"/>
              </a:ext>
            </a:extLst>
          </p:cNvPr>
          <p:cNvPicPr>
            <a:picLocks noChangeAspect="1"/>
          </p:cNvPicPr>
          <p:nvPr/>
        </p:nvPicPr>
        <p:blipFill>
          <a:blip r:embed="rId3"/>
          <a:stretch>
            <a:fillRect/>
          </a:stretch>
        </p:blipFill>
        <p:spPr>
          <a:xfrm>
            <a:off x="3203574" y="1853248"/>
            <a:ext cx="5372100" cy="9144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D1DB0A0-2BB8-F14B-BDF1-6BD85C083CC4}"/>
              </a:ext>
            </a:extLst>
          </p:cNvPr>
          <p:cNvPicPr>
            <a:picLocks noChangeAspect="1"/>
          </p:cNvPicPr>
          <p:nvPr/>
        </p:nvPicPr>
        <p:blipFill>
          <a:blip r:embed="rId4"/>
          <a:stretch>
            <a:fillRect/>
          </a:stretch>
        </p:blipFill>
        <p:spPr>
          <a:xfrm>
            <a:off x="3178174" y="4168178"/>
            <a:ext cx="5411788" cy="8763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8E4F0109-DDC2-574D-98D3-A4F56F397FC5}"/>
              </a:ext>
            </a:extLst>
          </p:cNvPr>
          <p:cNvPicPr>
            <a:picLocks noChangeAspect="1"/>
          </p:cNvPicPr>
          <p:nvPr/>
        </p:nvPicPr>
        <p:blipFill>
          <a:blip r:embed="rId5"/>
          <a:stretch>
            <a:fillRect/>
          </a:stretch>
        </p:blipFill>
        <p:spPr>
          <a:xfrm>
            <a:off x="3178174" y="5407380"/>
            <a:ext cx="5397500" cy="876300"/>
          </a:xfrm>
          <a:prstGeom prst="rect">
            <a:avLst/>
          </a:prstGeom>
        </p:spPr>
      </p:pic>
    </p:spTree>
    <p:extLst>
      <p:ext uri="{BB962C8B-B14F-4D97-AF65-F5344CB8AC3E}">
        <p14:creationId xmlns:p14="http://schemas.microsoft.com/office/powerpoint/2010/main" val="3571551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2285-D0BD-CB4B-812B-7AF72C1EEB04}"/>
              </a:ext>
            </a:extLst>
          </p:cNvPr>
          <p:cNvSpPr>
            <a:spLocks noGrp="1"/>
          </p:cNvSpPr>
          <p:nvPr>
            <p:ph type="title"/>
          </p:nvPr>
        </p:nvSpPr>
        <p:spPr/>
        <p:txBody>
          <a:bodyPr/>
          <a:lstStyle/>
          <a:p>
            <a:r>
              <a:rPr lang="en-US" dirty="0"/>
              <a:t>MAE Value required for contest</a:t>
            </a:r>
          </a:p>
        </p:txBody>
      </p:sp>
      <p:pic>
        <p:nvPicPr>
          <p:cNvPr id="5" name="Content Placeholder 4" descr="A screenshot of a social media post&#10;&#10;Description automatically generated">
            <a:extLst>
              <a:ext uri="{FF2B5EF4-FFF2-40B4-BE49-F238E27FC236}">
                <a16:creationId xmlns:a16="http://schemas.microsoft.com/office/drawing/2014/main" id="{6FBC0103-F009-1B40-8BF9-B229D9303D0F}"/>
              </a:ext>
            </a:extLst>
          </p:cNvPr>
          <p:cNvPicPr>
            <a:picLocks noGrp="1" noChangeAspect="1"/>
          </p:cNvPicPr>
          <p:nvPr>
            <p:ph idx="1"/>
          </p:nvPr>
        </p:nvPicPr>
        <p:blipFill>
          <a:blip r:embed="rId2"/>
          <a:stretch>
            <a:fillRect/>
          </a:stretch>
        </p:blipFill>
        <p:spPr>
          <a:xfrm>
            <a:off x="2733825" y="1473200"/>
            <a:ext cx="6591861" cy="4864100"/>
          </a:xfrm>
        </p:spPr>
      </p:pic>
    </p:spTree>
    <p:extLst>
      <p:ext uri="{BB962C8B-B14F-4D97-AF65-F5344CB8AC3E}">
        <p14:creationId xmlns:p14="http://schemas.microsoft.com/office/powerpoint/2010/main" val="1688193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541191-984E-4D4E-8B22-58C0E3ED50E7}"/>
              </a:ext>
            </a:extLst>
          </p:cNvPr>
          <p:cNvSpPr>
            <a:spLocks noGrp="1"/>
          </p:cNvSpPr>
          <p:nvPr>
            <p:ph type="title"/>
          </p:nvPr>
        </p:nvSpPr>
        <p:spPr>
          <a:xfrm>
            <a:off x="643855" y="1447800"/>
            <a:ext cx="3108626" cy="4572000"/>
          </a:xfrm>
        </p:spPr>
        <p:txBody>
          <a:bodyPr anchor="ctr">
            <a:normAutofit/>
          </a:bodyPr>
          <a:lstStyle/>
          <a:p>
            <a:r>
              <a:rPr lang="en-US" sz="3200">
                <a:solidFill>
                  <a:srgbClr val="F2F2F2"/>
                </a:solidFill>
              </a:rPr>
              <a:t>Future Work</a:t>
            </a:r>
          </a:p>
        </p:txBody>
      </p:sp>
      <p:sp>
        <p:nvSpPr>
          <p:cNvPr id="12"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50CDA9DB-817D-4333-A526-31C796A32FF7}"/>
              </a:ext>
            </a:extLst>
          </p:cNvPr>
          <p:cNvGraphicFramePr>
            <a:graphicFrameLocks noGrp="1"/>
          </p:cNvGraphicFramePr>
          <p:nvPr>
            <p:ph idx="1"/>
            <p:extLst>
              <p:ext uri="{D42A27DB-BD31-4B8C-83A1-F6EECF244321}">
                <p14:modId xmlns:p14="http://schemas.microsoft.com/office/powerpoint/2010/main" val="4041780347"/>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474892"/>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p:cNvSpPr>
            <a:spLocks noGrp="1"/>
          </p:cNvSpPr>
          <p:nvPr>
            <p:ph type="title"/>
          </p:nvPr>
        </p:nvSpPr>
        <p:spPr>
          <a:xfrm>
            <a:off x="648930" y="629267"/>
            <a:ext cx="9252154" cy="1016654"/>
          </a:xfrm>
        </p:spPr>
        <p:txBody>
          <a:bodyPr>
            <a:normAutofit/>
          </a:bodyPr>
          <a:lstStyle/>
          <a:p>
            <a:r>
              <a:rPr lang="en-US" b="1">
                <a:solidFill>
                  <a:srgbClr val="EBEBEB"/>
                </a:solidFill>
                <a:latin typeface="Times New Roman" panose="02020603050405020304" pitchFamily="18" charset="0"/>
                <a:cs typeface="Times New Roman" panose="02020603050405020304" pitchFamily="18" charset="0"/>
              </a:rPr>
              <a:t>References</a:t>
            </a:r>
          </a:p>
        </p:txBody>
      </p:sp>
      <p:sp>
        <p:nvSpPr>
          <p:cNvPr id="36" name="Rectangle 35">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8" name="Freeform: Shape 37">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5B280C50-2B13-4A4F-895C-72EE232602D3}"/>
              </a:ext>
            </a:extLst>
          </p:cNvPr>
          <p:cNvGraphicFramePr>
            <a:graphicFrameLocks noGrp="1"/>
          </p:cNvGraphicFramePr>
          <p:nvPr>
            <p:ph idx="1"/>
            <p:extLst>
              <p:ext uri="{D42A27DB-BD31-4B8C-83A1-F6EECF244321}">
                <p14:modId xmlns:p14="http://schemas.microsoft.com/office/powerpoint/2010/main" val="1773145595"/>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255310"/>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p:cNvSpPr>
            <a:spLocks noGrp="1"/>
          </p:cNvSpPr>
          <p:nvPr>
            <p:ph type="title"/>
          </p:nvPr>
        </p:nvSpPr>
        <p:spPr>
          <a:xfrm>
            <a:off x="648930" y="629267"/>
            <a:ext cx="9252154" cy="1016654"/>
          </a:xfrm>
        </p:spPr>
        <p:txBody>
          <a:bodyPr>
            <a:normAutofit/>
          </a:bodyPr>
          <a:lstStyle/>
          <a:p>
            <a:r>
              <a:rPr lang="en-US" b="1">
                <a:solidFill>
                  <a:srgbClr val="EBEBEB"/>
                </a:solidFill>
                <a:latin typeface="Times New Roman" panose="02020603050405020304" pitchFamily="18" charset="0"/>
                <a:cs typeface="Times New Roman" panose="02020603050405020304" pitchFamily="18" charset="0"/>
              </a:rPr>
              <a:t>References</a:t>
            </a:r>
          </a:p>
        </p:txBody>
      </p:sp>
      <p:sp>
        <p:nvSpPr>
          <p:cNvPr id="14"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5B280C50-2B13-4A4F-895C-72EE232602D3}"/>
              </a:ext>
            </a:extLst>
          </p:cNvPr>
          <p:cNvGraphicFramePr>
            <a:graphicFrameLocks noGrp="1"/>
          </p:cNvGraphicFramePr>
          <p:nvPr>
            <p:ph idx="1"/>
            <p:extLst>
              <p:ext uri="{D42A27DB-BD31-4B8C-83A1-F6EECF244321}">
                <p14:modId xmlns:p14="http://schemas.microsoft.com/office/powerpoint/2010/main" val="1691249303"/>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5818882"/>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DBA86CC-34C3-43C1-B328-62490FE69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CF4C9D6-90BC-48A0-91E8-0F0373CA1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73E3D07-7AD8-E042-9380-DC189D1AB252}"/>
              </a:ext>
            </a:extLst>
          </p:cNvPr>
          <p:cNvSpPr>
            <a:spLocks noGrp="1"/>
          </p:cNvSpPr>
          <p:nvPr>
            <p:ph idx="1"/>
          </p:nvPr>
        </p:nvSpPr>
        <p:spPr>
          <a:xfrm>
            <a:off x="4143364" y="2729285"/>
            <a:ext cx="6294448" cy="4470821"/>
          </a:xfrm>
        </p:spPr>
        <p:txBody>
          <a:bodyPr>
            <a:normAutofit/>
          </a:bodyPr>
          <a:lstStyle/>
          <a:p>
            <a:pPr marL="0" indent="0">
              <a:buNone/>
            </a:pPr>
            <a:r>
              <a:rPr lang="en-US" sz="4800" b="1" dirty="0">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3377606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3323FE-5569-F241-B0DD-8FEE8A70F892}"/>
              </a:ext>
            </a:extLst>
          </p:cNvPr>
          <p:cNvSpPr>
            <a:spLocks noGrp="1"/>
          </p:cNvSpPr>
          <p:nvPr>
            <p:ph type="title"/>
          </p:nvPr>
        </p:nvSpPr>
        <p:spPr>
          <a:xfrm>
            <a:off x="643855" y="1447800"/>
            <a:ext cx="3108626" cy="4572000"/>
          </a:xfrm>
        </p:spPr>
        <p:txBody>
          <a:bodyPr anchor="ctr">
            <a:normAutofit/>
          </a:bodyPr>
          <a:lstStyle/>
          <a:p>
            <a:pPr algn="ctr"/>
            <a:r>
              <a:rPr lang="en-US" sz="3200" dirty="0">
                <a:solidFill>
                  <a:srgbClr val="F2F2F2"/>
                </a:solidFill>
                <a:latin typeface="Times New Roman" panose="02020603050405020304" pitchFamily="18" charset="0"/>
                <a:cs typeface="Times New Roman" panose="02020603050405020304" pitchFamily="18" charset="0"/>
              </a:rPr>
              <a:t>Introduction</a:t>
            </a:r>
          </a:p>
        </p:txBody>
      </p:sp>
      <p:sp>
        <p:nvSpPr>
          <p:cNvPr id="25" name="Freeform: Shape 24">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29" name="Rectangle 28">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18" name="Content Placeholder 2">
            <a:extLst>
              <a:ext uri="{FF2B5EF4-FFF2-40B4-BE49-F238E27FC236}">
                <a16:creationId xmlns:a16="http://schemas.microsoft.com/office/drawing/2014/main" id="{DA7D2792-0B2D-490D-8F47-E6F55C75DECA}"/>
              </a:ext>
            </a:extLst>
          </p:cNvPr>
          <p:cNvGraphicFramePr>
            <a:graphicFrameLocks noGrp="1"/>
          </p:cNvGraphicFramePr>
          <p:nvPr>
            <p:ph idx="1"/>
            <p:extLst>
              <p:ext uri="{D42A27DB-BD31-4B8C-83A1-F6EECF244321}">
                <p14:modId xmlns:p14="http://schemas.microsoft.com/office/powerpoint/2010/main" val="62342985"/>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0907841"/>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BDB2B3-D0E0-3A42-A294-809F317908D7}"/>
              </a:ext>
            </a:extLst>
          </p:cNvPr>
          <p:cNvSpPr>
            <a:spLocks noGrp="1"/>
          </p:cNvSpPr>
          <p:nvPr>
            <p:ph type="title"/>
          </p:nvPr>
        </p:nvSpPr>
        <p:spPr>
          <a:xfrm>
            <a:off x="643855" y="1447800"/>
            <a:ext cx="3108626" cy="4572000"/>
          </a:xfrm>
        </p:spPr>
        <p:txBody>
          <a:bodyPr anchor="ctr">
            <a:normAutofit/>
          </a:bodyPr>
          <a:lstStyle/>
          <a:p>
            <a:pPr algn="ctr"/>
            <a:r>
              <a:rPr lang="en-US" sz="3200" dirty="0">
                <a:solidFill>
                  <a:srgbClr val="F2F2F2"/>
                </a:solidFill>
                <a:latin typeface="Times New Roman" panose="02020603050405020304" pitchFamily="18" charset="0"/>
                <a:cs typeface="Times New Roman" panose="02020603050405020304" pitchFamily="18" charset="0"/>
              </a:rPr>
              <a:t>Project Description</a:t>
            </a:r>
          </a:p>
        </p:txBody>
      </p:sp>
      <p:sp>
        <p:nvSpPr>
          <p:cNvPr id="25" name="Freeform: Shape 24">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29" name="Rectangle 28">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18" name="Content Placeholder 2">
            <a:extLst>
              <a:ext uri="{FF2B5EF4-FFF2-40B4-BE49-F238E27FC236}">
                <a16:creationId xmlns:a16="http://schemas.microsoft.com/office/drawing/2014/main" id="{03DD2593-DDAB-406D-8158-3E3A290E4875}"/>
              </a:ext>
            </a:extLst>
          </p:cNvPr>
          <p:cNvGraphicFramePr>
            <a:graphicFrameLocks noGrp="1"/>
          </p:cNvGraphicFramePr>
          <p:nvPr>
            <p:ph idx="1"/>
            <p:extLst>
              <p:ext uri="{D42A27DB-BD31-4B8C-83A1-F6EECF244321}">
                <p14:modId xmlns:p14="http://schemas.microsoft.com/office/powerpoint/2010/main" val="3750248873"/>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532972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3D621-9F9C-BB40-A04C-4EA115FF49BB}"/>
              </a:ext>
            </a:extLst>
          </p:cNvPr>
          <p:cNvSpPr>
            <a:spLocks noGrp="1"/>
          </p:cNvSpPr>
          <p:nvPr>
            <p:ph type="title"/>
          </p:nvPr>
        </p:nvSpPr>
        <p:spPr>
          <a:xfrm>
            <a:off x="646111" y="452718"/>
            <a:ext cx="9404723" cy="1400530"/>
          </a:xfrm>
        </p:spPr>
        <p:txBody>
          <a:bodyPr>
            <a:normAutofit/>
          </a:bodyPr>
          <a:lstStyle/>
          <a:p>
            <a:r>
              <a:rPr lang="en-US">
                <a:latin typeface="Times New Roman" panose="02020603050405020304" pitchFamily="18" charset="0"/>
                <a:cs typeface="Times New Roman" panose="02020603050405020304" pitchFamily="18" charset="0"/>
              </a:rPr>
              <a:t>Dataset</a:t>
            </a:r>
          </a:p>
        </p:txBody>
      </p:sp>
      <p:graphicFrame>
        <p:nvGraphicFramePr>
          <p:cNvPr id="18" name="Content Placeholder 2">
            <a:extLst>
              <a:ext uri="{FF2B5EF4-FFF2-40B4-BE49-F238E27FC236}">
                <a16:creationId xmlns:a16="http://schemas.microsoft.com/office/drawing/2014/main" id="{7A25773D-C7E6-438D-A3F9-484726D3FB92}"/>
              </a:ext>
            </a:extLst>
          </p:cNvPr>
          <p:cNvGraphicFramePr>
            <a:graphicFrameLocks noGrp="1"/>
          </p:cNvGraphicFramePr>
          <p:nvPr>
            <p:ph idx="1"/>
            <p:extLst>
              <p:ext uri="{D42A27DB-BD31-4B8C-83A1-F6EECF244321}">
                <p14:modId xmlns:p14="http://schemas.microsoft.com/office/powerpoint/2010/main" val="3037062507"/>
              </p:ext>
            </p:extLst>
          </p:nvPr>
        </p:nvGraphicFramePr>
        <p:xfrm>
          <a:off x="646111" y="1327727"/>
          <a:ext cx="10363200" cy="47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1652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0E9CF6-A43D-0242-B28D-440B7370E0BA}"/>
              </a:ext>
            </a:extLst>
          </p:cNvPr>
          <p:cNvSpPr>
            <a:spLocks noGrp="1"/>
          </p:cNvSpPr>
          <p:nvPr>
            <p:ph type="title"/>
          </p:nvPr>
        </p:nvSpPr>
        <p:spPr>
          <a:xfrm>
            <a:off x="648931" y="629266"/>
            <a:ext cx="4166510" cy="1622321"/>
          </a:xfrm>
        </p:spPr>
        <p:txBody>
          <a:bodyPr>
            <a:normAutofit/>
          </a:bodyPr>
          <a:lstStyle/>
          <a:p>
            <a:r>
              <a:rPr lang="en-US" sz="3200" dirty="0">
                <a:solidFill>
                  <a:srgbClr val="EBEBEB"/>
                </a:solidFill>
                <a:latin typeface="Times New Roman" panose="02020603050405020304" pitchFamily="18" charset="0"/>
                <a:cs typeface="Times New Roman" panose="02020603050405020304" pitchFamily="18" charset="0"/>
              </a:rPr>
              <a:t>Sample Training Data</a:t>
            </a:r>
          </a:p>
        </p:txBody>
      </p:sp>
      <p:sp>
        <p:nvSpPr>
          <p:cNvPr id="137"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9" name="Freeform: Shape 138">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2050" name="Picture 2" descr="https://lh6.googleusercontent.com/k5D7ESFqMtWHfIo8Kj-THD7SOg6tBBXsDrJ-9P4ZejG-9DVJ03TAuYkLPM9KhZ4aSLYx6LnYAdsLPMsXkyFRxd8LwzjuHPJrmA_hqmLhPeC15sgJFsW9fTJg7UktthYhRqT0jZoXE1o">
            <a:extLst>
              <a:ext uri="{FF2B5EF4-FFF2-40B4-BE49-F238E27FC236}">
                <a16:creationId xmlns:a16="http://schemas.microsoft.com/office/drawing/2014/main" id="{F28FD2E7-8F6D-FE4D-9FF6-FF6A308936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3992" y="967758"/>
            <a:ext cx="5449889" cy="4922480"/>
          </a:xfrm>
          <a:prstGeom prst="rect">
            <a:avLst/>
          </a:prstGeom>
          <a:noFill/>
          <a:effectLst/>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F7176BC-DFFD-2E4F-AF27-B126A56EB71E}"/>
              </a:ext>
            </a:extLst>
          </p:cNvPr>
          <p:cNvSpPr>
            <a:spLocks noGrp="1"/>
          </p:cNvSpPr>
          <p:nvPr>
            <p:ph idx="1"/>
          </p:nvPr>
        </p:nvSpPr>
        <p:spPr>
          <a:xfrm>
            <a:off x="648931" y="1848678"/>
            <a:ext cx="4166509" cy="4375141"/>
          </a:xfrm>
        </p:spPr>
        <p:txBody>
          <a:bodyPr>
            <a:normAutofit/>
          </a:bodyPr>
          <a:lstStyle/>
          <a:p>
            <a:pPr marL="0" indent="0" fontAlgn="base">
              <a:buNone/>
            </a:pPr>
            <a:r>
              <a:rPr lang="en-US" b="1" dirty="0">
                <a:solidFill>
                  <a:srgbClr val="EBEBEB"/>
                </a:solidFill>
                <a:latin typeface="Times New Roman" panose="02020603050405020304" pitchFamily="18" charset="0"/>
                <a:cs typeface="Times New Roman" panose="02020603050405020304" pitchFamily="18" charset="0"/>
              </a:rPr>
              <a:t>Training Set:</a:t>
            </a:r>
          </a:p>
          <a:p>
            <a:pPr marL="0" indent="0" fontAlgn="base">
              <a:buNone/>
            </a:pPr>
            <a:endParaRPr lang="en-US" b="1" dirty="0">
              <a:solidFill>
                <a:srgbClr val="EBEBEB"/>
              </a:solidFill>
              <a:latin typeface="Times New Roman" panose="02020603050405020304" pitchFamily="18" charset="0"/>
              <a:cs typeface="Times New Roman" panose="02020603050405020304" pitchFamily="18" charset="0"/>
            </a:endParaRPr>
          </a:p>
          <a:p>
            <a:pPr marL="342900" lvl="1" indent="-342900" fontAlgn="base"/>
            <a:r>
              <a:rPr lang="en-US" dirty="0">
                <a:solidFill>
                  <a:srgbClr val="EBEBEB"/>
                </a:solidFill>
                <a:latin typeface="Times New Roman" panose="02020603050405020304" pitchFamily="18" charset="0"/>
                <a:cs typeface="Times New Roman" panose="02020603050405020304" pitchFamily="18" charset="0"/>
              </a:rPr>
              <a:t>The training data is a single sequence of signal and comes from one experiment alone. In total we have 600 million records with two variables the </a:t>
            </a:r>
            <a:r>
              <a:rPr lang="en-US" dirty="0" err="1">
                <a:solidFill>
                  <a:srgbClr val="EBEBEB"/>
                </a:solidFill>
                <a:latin typeface="Times New Roman" panose="02020603050405020304" pitchFamily="18" charset="0"/>
                <a:cs typeface="Times New Roman" panose="02020603050405020304" pitchFamily="18" charset="0"/>
              </a:rPr>
              <a:t>acoustic_data</a:t>
            </a:r>
            <a:r>
              <a:rPr lang="en-US" dirty="0">
                <a:solidFill>
                  <a:srgbClr val="EBEBEB"/>
                </a:solidFill>
                <a:latin typeface="Times New Roman" panose="02020603050405020304" pitchFamily="18" charset="0"/>
                <a:cs typeface="Times New Roman" panose="02020603050405020304" pitchFamily="18" charset="0"/>
              </a:rPr>
              <a:t> and </a:t>
            </a:r>
            <a:r>
              <a:rPr lang="en-US" dirty="0" err="1">
                <a:solidFill>
                  <a:srgbClr val="EBEBEB"/>
                </a:solidFill>
                <a:latin typeface="Times New Roman" panose="02020603050405020304" pitchFamily="18" charset="0"/>
                <a:cs typeface="Times New Roman" panose="02020603050405020304" pitchFamily="18" charset="0"/>
              </a:rPr>
              <a:t>time_to_failure</a:t>
            </a:r>
            <a:r>
              <a:rPr lang="en-US" dirty="0">
                <a:solidFill>
                  <a:srgbClr val="EBEBEB"/>
                </a:solidFill>
                <a:latin typeface="Times New Roman" panose="02020603050405020304" pitchFamily="18" charset="0"/>
                <a:cs typeface="Times New Roman" panose="02020603050405020304" pitchFamily="18" charset="0"/>
              </a:rPr>
              <a:t>.</a:t>
            </a:r>
          </a:p>
          <a:p>
            <a:pPr marL="0" lvl="1" indent="0" fontAlgn="base">
              <a:buNone/>
            </a:pPr>
            <a:endParaRPr lang="en-US" dirty="0">
              <a:solidFill>
                <a:srgbClr val="EBEBEB"/>
              </a:solidFill>
              <a:latin typeface="Times New Roman" panose="02020603050405020304" pitchFamily="18" charset="0"/>
              <a:cs typeface="Times New Roman" panose="02020603050405020304" pitchFamily="18" charset="0"/>
            </a:endParaRPr>
          </a:p>
          <a:p>
            <a:pPr marL="342900" lvl="2" indent="-342900" fontAlgn="base"/>
            <a:r>
              <a:rPr lang="en-US" dirty="0" err="1">
                <a:solidFill>
                  <a:srgbClr val="EBEBEB"/>
                </a:solidFill>
                <a:latin typeface="Times New Roman" panose="02020603050405020304" pitchFamily="18" charset="0"/>
                <a:cs typeface="Times New Roman" panose="02020603050405020304" pitchFamily="18" charset="0"/>
              </a:rPr>
              <a:t>acoustic_data</a:t>
            </a:r>
            <a:r>
              <a:rPr lang="en-US" dirty="0">
                <a:solidFill>
                  <a:srgbClr val="EBEBEB"/>
                </a:solidFill>
                <a:latin typeface="Times New Roman" panose="02020603050405020304" pitchFamily="18" charset="0"/>
                <a:cs typeface="Times New Roman" panose="02020603050405020304" pitchFamily="18" charset="0"/>
              </a:rPr>
              <a:t> - the seismic signal </a:t>
            </a:r>
          </a:p>
          <a:p>
            <a:pPr marL="0" lvl="2" indent="0" fontAlgn="base">
              <a:buNone/>
            </a:pPr>
            <a:endParaRPr lang="en-US" dirty="0">
              <a:solidFill>
                <a:srgbClr val="EBEBEB"/>
              </a:solidFill>
              <a:latin typeface="Times New Roman" panose="02020603050405020304" pitchFamily="18" charset="0"/>
              <a:cs typeface="Times New Roman" panose="02020603050405020304" pitchFamily="18" charset="0"/>
            </a:endParaRPr>
          </a:p>
          <a:p>
            <a:pPr marL="342900" lvl="2" indent="-342900" fontAlgn="base"/>
            <a:r>
              <a:rPr lang="en-US" dirty="0" err="1">
                <a:solidFill>
                  <a:srgbClr val="EBEBEB"/>
                </a:solidFill>
                <a:latin typeface="Times New Roman" panose="02020603050405020304" pitchFamily="18" charset="0"/>
                <a:cs typeface="Times New Roman" panose="02020603050405020304" pitchFamily="18" charset="0"/>
              </a:rPr>
              <a:t>time_to_failure</a:t>
            </a:r>
            <a:r>
              <a:rPr lang="en-US" dirty="0">
                <a:solidFill>
                  <a:srgbClr val="EBEBEB"/>
                </a:solidFill>
                <a:latin typeface="Times New Roman" panose="02020603050405020304" pitchFamily="18" charset="0"/>
                <a:cs typeface="Times New Roman" panose="02020603050405020304" pitchFamily="18" charset="0"/>
              </a:rPr>
              <a:t> - the time (in seconds) until the next laboratory earthquake </a:t>
            </a:r>
          </a:p>
        </p:txBody>
      </p:sp>
    </p:spTree>
    <p:extLst>
      <p:ext uri="{BB962C8B-B14F-4D97-AF65-F5344CB8AC3E}">
        <p14:creationId xmlns:p14="http://schemas.microsoft.com/office/powerpoint/2010/main" val="1448230611"/>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A134E969-EEE8-D24D-8E8B-CD539EA9351E}"/>
              </a:ext>
            </a:extLst>
          </p:cNvPr>
          <p:cNvSpPr>
            <a:spLocks noGrp="1"/>
          </p:cNvSpPr>
          <p:nvPr>
            <p:ph type="title"/>
          </p:nvPr>
        </p:nvSpPr>
        <p:spPr>
          <a:xfrm>
            <a:off x="806195" y="804672"/>
            <a:ext cx="3521359" cy="5248656"/>
          </a:xfrm>
        </p:spPr>
        <p:txBody>
          <a:bodyPr anchor="ctr">
            <a:normAutofit/>
          </a:bodyPr>
          <a:lstStyle/>
          <a:p>
            <a:pPr algn="ctr"/>
            <a:r>
              <a:rPr lang="en-US" dirty="0"/>
              <a:t>Our external collaborator</a:t>
            </a:r>
            <a:endParaRPr lang="en-US"/>
          </a:p>
        </p:txBody>
      </p:sp>
      <p:sp>
        <p:nvSpPr>
          <p:cNvPr id="3" name="Content Placeholder 2">
            <a:extLst>
              <a:ext uri="{FF2B5EF4-FFF2-40B4-BE49-F238E27FC236}">
                <a16:creationId xmlns:a16="http://schemas.microsoft.com/office/drawing/2014/main" id="{4B2CB5DF-1EAF-F547-8CB5-938C389C0C9A}"/>
              </a:ext>
            </a:extLst>
          </p:cNvPr>
          <p:cNvSpPr>
            <a:spLocks noGrp="1"/>
          </p:cNvSpPr>
          <p:nvPr>
            <p:ph idx="1"/>
          </p:nvPr>
        </p:nvSpPr>
        <p:spPr>
          <a:xfrm>
            <a:off x="4975861" y="804671"/>
            <a:ext cx="6399930" cy="5248657"/>
          </a:xfrm>
        </p:spPr>
        <p:txBody>
          <a:bodyPr anchor="ctr">
            <a:normAutofit/>
          </a:bodyPr>
          <a:lstStyle/>
          <a:p>
            <a:pPr marL="0" indent="0">
              <a:buNone/>
            </a:pPr>
            <a:r>
              <a:rPr lang="en-US" dirty="0" err="1"/>
              <a:t>Swasti</a:t>
            </a:r>
            <a:r>
              <a:rPr lang="en-US" dirty="0"/>
              <a:t> Saxena – Geotechnical Engineering Ph.D. student at University of Nevada, Reno</a:t>
            </a:r>
          </a:p>
          <a:p>
            <a:pPr marL="457200" lvl="1" indent="0">
              <a:buNone/>
            </a:pPr>
            <a:r>
              <a:rPr lang="en-US" dirty="0"/>
              <a:t>She is currently working on deterministic ground motion simulations using large scale wavefield propagation for her project, ’Toward development of site-specific vertical earthquake ground motion for resiliency of nuclear power plants’.</a:t>
            </a:r>
          </a:p>
        </p:txBody>
      </p:sp>
    </p:spTree>
    <p:extLst>
      <p:ext uri="{BB962C8B-B14F-4D97-AF65-F5344CB8AC3E}">
        <p14:creationId xmlns:p14="http://schemas.microsoft.com/office/powerpoint/2010/main" val="1147651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4981C239-CF0E-C141-A517-2BDEFF5E1B09}"/>
              </a:ext>
            </a:extLst>
          </p:cNvPr>
          <p:cNvSpPr>
            <a:spLocks noGrp="1"/>
          </p:cNvSpPr>
          <p:nvPr>
            <p:ph type="title"/>
          </p:nvPr>
        </p:nvSpPr>
        <p:spPr>
          <a:xfrm>
            <a:off x="806195" y="804672"/>
            <a:ext cx="3521359" cy="5248656"/>
          </a:xfrm>
        </p:spPr>
        <p:txBody>
          <a:bodyPr anchor="ctr">
            <a:normAutofit/>
          </a:bodyPr>
          <a:lstStyle/>
          <a:p>
            <a:pPr algn="ctr"/>
            <a:r>
              <a:rPr lang="en-US" dirty="0"/>
              <a:t>ETL – Extract Transform Load</a:t>
            </a:r>
            <a:endParaRPr lang="en-US"/>
          </a:p>
        </p:txBody>
      </p:sp>
      <p:sp>
        <p:nvSpPr>
          <p:cNvPr id="3" name="Content Placeholder 2">
            <a:extLst>
              <a:ext uri="{FF2B5EF4-FFF2-40B4-BE49-F238E27FC236}">
                <a16:creationId xmlns:a16="http://schemas.microsoft.com/office/drawing/2014/main" id="{B953F76B-60FD-B147-A709-8DF5703D7AF9}"/>
              </a:ext>
            </a:extLst>
          </p:cNvPr>
          <p:cNvSpPr>
            <a:spLocks noGrp="1"/>
          </p:cNvSpPr>
          <p:nvPr>
            <p:ph idx="1"/>
          </p:nvPr>
        </p:nvSpPr>
        <p:spPr>
          <a:xfrm>
            <a:off x="4975861" y="804671"/>
            <a:ext cx="6399930" cy="5248657"/>
          </a:xfrm>
        </p:spPr>
        <p:txBody>
          <a:bodyPr anchor="ctr">
            <a:normAutofit/>
          </a:bodyPr>
          <a:lstStyle/>
          <a:p>
            <a:r>
              <a:rPr lang="en-US" dirty="0"/>
              <a:t>After the extraction step, we have around 600 million rows worth of data. Now our primary task is to clean, map and transform the data. We also have to remove the missing values and null values. </a:t>
            </a:r>
          </a:p>
          <a:p>
            <a:r>
              <a:rPr lang="en-US" dirty="0"/>
              <a:t>We are analyzing the acoustic signals to predict the earthquakes. In each time window of the acoustic signal (also known as strain in terms of earthquake forces), we compute a set potentially relevant statistical features (e.g., mean, variance, kurtosis, and Standard Deviation). </a:t>
            </a:r>
          </a:p>
          <a:p>
            <a:r>
              <a:rPr lang="en-US" dirty="0"/>
              <a:t>After we have transformed the data, we are going to load this data into our database for analysis</a:t>
            </a:r>
          </a:p>
          <a:p>
            <a:endParaRPr lang="en-US" dirty="0"/>
          </a:p>
        </p:txBody>
      </p:sp>
    </p:spTree>
    <p:extLst>
      <p:ext uri="{BB962C8B-B14F-4D97-AF65-F5344CB8AC3E}">
        <p14:creationId xmlns:p14="http://schemas.microsoft.com/office/powerpoint/2010/main" val="3796685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BF6BEB-92D8-954E-B46D-367077382E9B}"/>
              </a:ext>
            </a:extLst>
          </p:cNvPr>
          <p:cNvSpPr>
            <a:spLocks noGrp="1"/>
          </p:cNvSpPr>
          <p:nvPr>
            <p:ph type="title"/>
          </p:nvPr>
        </p:nvSpPr>
        <p:spPr>
          <a:xfrm>
            <a:off x="643855" y="1447800"/>
            <a:ext cx="3108626" cy="4572000"/>
          </a:xfrm>
        </p:spPr>
        <p:txBody>
          <a:bodyPr anchor="ctr">
            <a:normAutofit/>
          </a:bodyPr>
          <a:lstStyle/>
          <a:p>
            <a:pPr algn="ctr"/>
            <a:r>
              <a:rPr lang="en-US" sz="3200" dirty="0">
                <a:solidFill>
                  <a:srgbClr val="F2F2F2"/>
                </a:solidFill>
                <a:latin typeface="Times New Roman" panose="02020603050405020304" pitchFamily="18" charset="0"/>
                <a:cs typeface="Times New Roman" panose="02020603050405020304" pitchFamily="18" charset="0"/>
              </a:rPr>
              <a:t>Test Data</a:t>
            </a:r>
          </a:p>
        </p:txBody>
      </p:sp>
      <p:sp>
        <p:nvSpPr>
          <p:cNvPr id="25" name="Freeform: Shape 24">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29" name="Rectangle 28">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18" name="Content Placeholder 2">
            <a:extLst>
              <a:ext uri="{FF2B5EF4-FFF2-40B4-BE49-F238E27FC236}">
                <a16:creationId xmlns:a16="http://schemas.microsoft.com/office/drawing/2014/main" id="{C479AF70-7FA6-4465-A806-4BF71771D1AD}"/>
              </a:ext>
            </a:extLst>
          </p:cNvPr>
          <p:cNvGraphicFramePr>
            <a:graphicFrameLocks noGrp="1"/>
          </p:cNvGraphicFramePr>
          <p:nvPr>
            <p:ph idx="1"/>
            <p:extLst>
              <p:ext uri="{D42A27DB-BD31-4B8C-83A1-F6EECF244321}">
                <p14:modId xmlns:p14="http://schemas.microsoft.com/office/powerpoint/2010/main" val="216076310"/>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2170793"/>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1307</Words>
  <Application>Microsoft Macintosh PowerPoint</Application>
  <PresentationFormat>Widescreen</PresentationFormat>
  <Paragraphs>118</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Century Gothic</vt:lpstr>
      <vt:lpstr>Times New Roman</vt:lpstr>
      <vt:lpstr>Wingdings 3</vt:lpstr>
      <vt:lpstr>Ion</vt:lpstr>
      <vt:lpstr>LANL Earthquake Prediction</vt:lpstr>
      <vt:lpstr>Agenda</vt:lpstr>
      <vt:lpstr>Introduction</vt:lpstr>
      <vt:lpstr>Project Description</vt:lpstr>
      <vt:lpstr>Dataset</vt:lpstr>
      <vt:lpstr>Sample Training Data</vt:lpstr>
      <vt:lpstr>Our external collaborator</vt:lpstr>
      <vt:lpstr>ETL – Extract Transform Load</vt:lpstr>
      <vt:lpstr>Test Data</vt:lpstr>
      <vt:lpstr>Causes of Earthquake</vt:lpstr>
      <vt:lpstr>PowerPoint Presentation</vt:lpstr>
      <vt:lpstr>How did we do our analysis ? </vt:lpstr>
      <vt:lpstr>Project Goal</vt:lpstr>
      <vt:lpstr>PowerPoint Presentation</vt:lpstr>
      <vt:lpstr>Analyzation Plan </vt:lpstr>
      <vt:lpstr>Complications</vt:lpstr>
      <vt:lpstr>Statistical Data created</vt:lpstr>
      <vt:lpstr>Prediction Models</vt:lpstr>
      <vt:lpstr>Multiple Regression Output</vt:lpstr>
      <vt:lpstr>Random Forest Output</vt:lpstr>
      <vt:lpstr>KNN Output</vt:lpstr>
      <vt:lpstr>Neural Network Output</vt:lpstr>
      <vt:lpstr>Comparing Errors of all models</vt:lpstr>
      <vt:lpstr>MAE Value required for contest</vt:lpstr>
      <vt:lpstr>Future Work</vt:lpstr>
      <vt:lpstr>References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LANL Earthquake Prediction</dc:title>
  <dc:creator>Shekha Saxena</dc:creator>
  <cp:lastModifiedBy>Shekha Saxena</cp:lastModifiedBy>
  <cp:revision>1</cp:revision>
  <dcterms:created xsi:type="dcterms:W3CDTF">2019-04-27T20:14:56Z</dcterms:created>
  <dcterms:modified xsi:type="dcterms:W3CDTF">2019-04-27T20:17:21Z</dcterms:modified>
</cp:coreProperties>
</file>